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7" r:id="rId1"/>
  </p:sldMasterIdLst>
  <p:notesMasterIdLst>
    <p:notesMasterId r:id="rId41"/>
  </p:notesMasterIdLst>
  <p:handoutMasterIdLst>
    <p:handoutMasterId r:id="rId42"/>
  </p:handoutMasterIdLst>
  <p:sldIdLst>
    <p:sldId id="259" r:id="rId2"/>
    <p:sldId id="467" r:id="rId3"/>
    <p:sldId id="468" r:id="rId4"/>
    <p:sldId id="469" r:id="rId5"/>
    <p:sldId id="470" r:id="rId6"/>
    <p:sldId id="471" r:id="rId7"/>
    <p:sldId id="496" r:id="rId8"/>
    <p:sldId id="472" r:id="rId9"/>
    <p:sldId id="473" r:id="rId10"/>
    <p:sldId id="474" r:id="rId11"/>
    <p:sldId id="475" r:id="rId12"/>
    <p:sldId id="476" r:id="rId13"/>
    <p:sldId id="477" r:id="rId14"/>
    <p:sldId id="499" r:id="rId15"/>
    <p:sldId id="500" r:id="rId16"/>
    <p:sldId id="502" r:id="rId17"/>
    <p:sldId id="503" r:id="rId18"/>
    <p:sldId id="513" r:id="rId19"/>
    <p:sldId id="504" r:id="rId20"/>
    <p:sldId id="505" r:id="rId21"/>
    <p:sldId id="506" r:id="rId22"/>
    <p:sldId id="478" r:id="rId23"/>
    <p:sldId id="479" r:id="rId24"/>
    <p:sldId id="480" r:id="rId25"/>
    <p:sldId id="481" r:id="rId26"/>
    <p:sldId id="482" r:id="rId27"/>
    <p:sldId id="483" r:id="rId28"/>
    <p:sldId id="484" r:id="rId29"/>
    <p:sldId id="485" r:id="rId30"/>
    <p:sldId id="486" r:id="rId31"/>
    <p:sldId id="487" r:id="rId32"/>
    <p:sldId id="488" r:id="rId33"/>
    <p:sldId id="489" r:id="rId34"/>
    <p:sldId id="490" r:id="rId35"/>
    <p:sldId id="491" r:id="rId36"/>
    <p:sldId id="492" r:id="rId37"/>
    <p:sldId id="493" r:id="rId38"/>
    <p:sldId id="494" r:id="rId39"/>
    <p:sldId id="495" r:id="rId40"/>
  </p:sldIdLst>
  <p:sldSz cx="9144000" cy="5143500" type="screen16x9"/>
  <p:notesSz cx="6858000" cy="9144000"/>
  <p:custDataLst>
    <p:tags r:id="rId4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2" pos="5640" userDrawn="1">
          <p15:clr>
            <a:srgbClr val="A4A3A4"/>
          </p15:clr>
        </p15:guide>
        <p15:guide id="3" orient="horz" pos="708" userDrawn="1">
          <p15:clr>
            <a:srgbClr val="A4A3A4"/>
          </p15:clr>
        </p15:guide>
        <p15:guide id="6" orient="horz" pos="180" userDrawn="1">
          <p15:clr>
            <a:srgbClr val="A4A3A4"/>
          </p15:clr>
        </p15:guide>
        <p15:guide id="7" orient="horz" pos="31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EF3341"/>
    <a:srgbClr val="6DC24B"/>
    <a:srgbClr val="C6EFFF"/>
    <a:srgbClr val="F2F3E4"/>
    <a:srgbClr val="F1F0F1"/>
    <a:srgbClr val="E5F8FF"/>
    <a:srgbClr val="EAC487"/>
    <a:srgbClr val="9C7E55"/>
    <a:srgbClr val="F9FDFF"/>
    <a:srgbClr val="D7F5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4044" autoAdjust="0"/>
    <p:restoredTop sz="96610" autoAdjust="0"/>
  </p:normalViewPr>
  <p:slideViewPr>
    <p:cSldViewPr snapToGrid="0">
      <p:cViewPr varScale="1">
        <p:scale>
          <a:sx n="115" d="100"/>
          <a:sy n="115" d="100"/>
        </p:scale>
        <p:origin x="-732" y="-90"/>
      </p:cViewPr>
      <p:guideLst>
        <p:guide orient="horz" pos="708"/>
        <p:guide orient="horz" pos="180"/>
        <p:guide orient="horz" pos="3108"/>
        <p:guide pos="56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47" d="100"/>
          <a:sy n="47" d="100"/>
        </p:scale>
        <p:origin x="2898" y="54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2E3446-C668-0D46-A475-03A018C9F99C}" type="datetimeFigureOut">
              <a:rPr lang="en-US" smtClean="0"/>
              <a:pPr/>
              <a:t>5/24/2021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FBF56-9358-E64E-A12C-E94F23D77D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83056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5D2418-5498-496B-9B3E-912B9D6443B9}" type="datetimeFigureOut">
              <a:rPr lang="en-US" smtClean="0"/>
              <a:pPr/>
              <a:t>5/24/2021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A5EBE-E194-4A8A-BBBE-6B90DE9885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35701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41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fld id="{91BF04DB-20BF-4922-AE7A-D994B399CFBF}" type="slidenum">
              <a:rPr lang="en-US" altLang="en-US" smtClean="0">
                <a:solidFill>
                  <a:srgbClr val="000000"/>
                </a:solidFill>
                <a:latin typeface="Calibri" pitchFamily="34" charset="0"/>
                <a:cs typeface="Arial" charset="0"/>
              </a:rPr>
              <a:pPr eaLnBrk="1" hangingPunct="1"/>
              <a:t>22</a:t>
            </a:fld>
            <a:endParaRPr lang="en-US" altLang="en-US">
              <a:solidFill>
                <a:srgbClr val="000000"/>
              </a:solidFill>
              <a:latin typeface="Calibri" pitchFamily="34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43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fld id="{164B5993-F8EF-400B-9588-3CB728EBDF9C}" type="slidenum">
              <a:rPr lang="en-US" altLang="en-US" smtClean="0">
                <a:solidFill>
                  <a:srgbClr val="000000"/>
                </a:solidFill>
                <a:latin typeface="Calibri" pitchFamily="34" charset="0"/>
                <a:cs typeface="Arial" charset="0"/>
              </a:rPr>
              <a:pPr eaLnBrk="1" hangingPunct="1"/>
              <a:t>26</a:t>
            </a:fld>
            <a:endParaRPr lang="en-US" altLang="en-US">
              <a:solidFill>
                <a:srgbClr val="000000"/>
              </a:solidFill>
              <a:latin typeface="Calibri" pitchFamily="34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5EBE-E194-4A8A-BBBE-6B90DE9885F5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239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9981" t="11774" r="9918" b="11902"/>
          <a:stretch/>
        </p:blipFill>
        <p:spPr>
          <a:xfrm>
            <a:off x="804468" y="1709011"/>
            <a:ext cx="2189805" cy="17521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7199" y="1310123"/>
            <a:ext cx="5486400" cy="11658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lvl1pPr marL="0" algn="l">
              <a:defRPr lang="en-US" sz="3600" u="sng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Insert Title Here				 </a:t>
            </a:r>
            <a:br>
              <a:rPr lang="en-US" dirty="0"/>
            </a:br>
            <a:r>
              <a:rPr lang="en-US" dirty="0"/>
              <a:t>in two lines						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3769835" y="1896228"/>
            <a:ext cx="0" cy="134961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miter lim="400000"/>
          </a:ln>
        </p:spPr>
      </p:cxn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67200" y="2855768"/>
            <a:ext cx="3190875" cy="150332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1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first and last name 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4267200" y="3084022"/>
            <a:ext cx="3190875" cy="149312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buNone/>
              <a:defRPr kumimoji="0" lang="en-US" sz="95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Designation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4267200" y="3348038"/>
            <a:ext cx="3190875" cy="13977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buNone/>
              <a:def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xmlns="" val="692471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 without image and with Client/Partner log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bject 4"/>
          <p:cNvSpPr/>
          <p:nvPr/>
        </p:nvSpPr>
        <p:spPr>
          <a:xfrm>
            <a:off x="-114300" y="-25400"/>
            <a:ext cx="4671298" cy="4076763"/>
          </a:xfrm>
          <a:custGeom>
            <a:avLst/>
            <a:gdLst/>
            <a:ahLst/>
            <a:cxnLst/>
            <a:rect l="l" t="t" r="r" b="b"/>
            <a:pathLst>
              <a:path w="10193348" h="8895999">
                <a:moveTo>
                  <a:pt x="8488661" y="0"/>
                </a:moveTo>
                <a:lnTo>
                  <a:pt x="1704683" y="0"/>
                </a:lnTo>
                <a:lnTo>
                  <a:pt x="1492780" y="195439"/>
                </a:lnTo>
                <a:lnTo>
                  <a:pt x="1209152" y="502960"/>
                </a:lnTo>
                <a:lnTo>
                  <a:pt x="955379" y="827176"/>
                </a:lnTo>
                <a:lnTo>
                  <a:pt x="731462" y="1166233"/>
                </a:lnTo>
                <a:lnTo>
                  <a:pt x="537401" y="1518274"/>
                </a:lnTo>
                <a:lnTo>
                  <a:pt x="373195" y="1881445"/>
                </a:lnTo>
                <a:lnTo>
                  <a:pt x="238844" y="2253892"/>
                </a:lnTo>
                <a:lnTo>
                  <a:pt x="134350" y="2633758"/>
                </a:lnTo>
                <a:lnTo>
                  <a:pt x="59711" y="3019189"/>
                </a:lnTo>
                <a:lnTo>
                  <a:pt x="14927" y="3408331"/>
                </a:lnTo>
                <a:lnTo>
                  <a:pt x="0" y="3799327"/>
                </a:lnTo>
                <a:lnTo>
                  <a:pt x="14927" y="4190324"/>
                </a:lnTo>
                <a:lnTo>
                  <a:pt x="59711" y="4579465"/>
                </a:lnTo>
                <a:lnTo>
                  <a:pt x="134350" y="4964896"/>
                </a:lnTo>
                <a:lnTo>
                  <a:pt x="238844" y="5344763"/>
                </a:lnTo>
                <a:lnTo>
                  <a:pt x="373195" y="5717209"/>
                </a:lnTo>
                <a:lnTo>
                  <a:pt x="537401" y="6080381"/>
                </a:lnTo>
                <a:lnTo>
                  <a:pt x="731462" y="6432423"/>
                </a:lnTo>
                <a:lnTo>
                  <a:pt x="955379" y="6771479"/>
                </a:lnTo>
                <a:lnTo>
                  <a:pt x="1209152" y="7095696"/>
                </a:lnTo>
                <a:lnTo>
                  <a:pt x="1492780" y="7403218"/>
                </a:lnTo>
                <a:lnTo>
                  <a:pt x="1800302" y="7686847"/>
                </a:lnTo>
                <a:lnTo>
                  <a:pt x="2124519" y="7940619"/>
                </a:lnTo>
                <a:lnTo>
                  <a:pt x="2463576" y="8164537"/>
                </a:lnTo>
                <a:lnTo>
                  <a:pt x="2815618" y="8358598"/>
                </a:lnTo>
                <a:lnTo>
                  <a:pt x="3178790" y="8522804"/>
                </a:lnTo>
                <a:lnTo>
                  <a:pt x="3551236" y="8657154"/>
                </a:lnTo>
                <a:lnTo>
                  <a:pt x="3931103" y="8761649"/>
                </a:lnTo>
                <a:lnTo>
                  <a:pt x="4316535" y="8836288"/>
                </a:lnTo>
                <a:lnTo>
                  <a:pt x="4705676" y="8881071"/>
                </a:lnTo>
                <a:lnTo>
                  <a:pt x="5096673" y="8895999"/>
                </a:lnTo>
                <a:lnTo>
                  <a:pt x="5487669" y="8881071"/>
                </a:lnTo>
                <a:lnTo>
                  <a:pt x="5876811" y="8836288"/>
                </a:lnTo>
                <a:lnTo>
                  <a:pt x="6262242" y="8761649"/>
                </a:lnTo>
                <a:lnTo>
                  <a:pt x="6642109" y="8657154"/>
                </a:lnTo>
                <a:lnTo>
                  <a:pt x="7014555" y="8522804"/>
                </a:lnTo>
                <a:lnTo>
                  <a:pt x="7377727" y="8358598"/>
                </a:lnTo>
                <a:lnTo>
                  <a:pt x="7729769" y="8164537"/>
                </a:lnTo>
                <a:lnTo>
                  <a:pt x="8068825" y="7940619"/>
                </a:lnTo>
                <a:lnTo>
                  <a:pt x="8393042" y="7686847"/>
                </a:lnTo>
                <a:lnTo>
                  <a:pt x="8700564" y="7403218"/>
                </a:lnTo>
                <a:lnTo>
                  <a:pt x="8984193" y="7095696"/>
                </a:lnTo>
                <a:lnTo>
                  <a:pt x="9237966" y="6771479"/>
                </a:lnTo>
                <a:lnTo>
                  <a:pt x="9461884" y="6432423"/>
                </a:lnTo>
                <a:lnTo>
                  <a:pt x="9655946" y="6080381"/>
                </a:lnTo>
                <a:lnTo>
                  <a:pt x="9820152" y="5717209"/>
                </a:lnTo>
                <a:lnTo>
                  <a:pt x="9954502" y="5344763"/>
                </a:lnTo>
                <a:lnTo>
                  <a:pt x="10058997" y="4964896"/>
                </a:lnTo>
                <a:lnTo>
                  <a:pt x="10133636" y="4579465"/>
                </a:lnTo>
                <a:lnTo>
                  <a:pt x="10178420" y="4190324"/>
                </a:lnTo>
                <a:lnTo>
                  <a:pt x="10193348" y="3799327"/>
                </a:lnTo>
                <a:lnTo>
                  <a:pt x="10178420" y="3408331"/>
                </a:lnTo>
                <a:lnTo>
                  <a:pt x="10133636" y="3019189"/>
                </a:lnTo>
                <a:lnTo>
                  <a:pt x="10058997" y="2633758"/>
                </a:lnTo>
                <a:lnTo>
                  <a:pt x="9954502" y="2253892"/>
                </a:lnTo>
                <a:lnTo>
                  <a:pt x="9820152" y="1881445"/>
                </a:lnTo>
                <a:lnTo>
                  <a:pt x="9655946" y="1518274"/>
                </a:lnTo>
                <a:lnTo>
                  <a:pt x="9461884" y="1166233"/>
                </a:lnTo>
                <a:lnTo>
                  <a:pt x="9237966" y="827176"/>
                </a:lnTo>
                <a:lnTo>
                  <a:pt x="8984193" y="502960"/>
                </a:lnTo>
                <a:lnTo>
                  <a:pt x="8700564" y="195439"/>
                </a:lnTo>
                <a:lnTo>
                  <a:pt x="8488661" y="0"/>
                </a:lnTo>
                <a:close/>
              </a:path>
            </a:pathLst>
          </a:custGeom>
          <a:solidFill>
            <a:srgbClr val="FFDB28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704547" y="3844395"/>
            <a:ext cx="1306800" cy="1097360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13836" y="914400"/>
            <a:ext cx="6946900" cy="1219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en-US" sz="3600" spc="-55" dirty="0">
                <a:solidFill>
                  <a:srgbClr val="0D356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5394"/>
            <a:r>
              <a:rPr lang="en-US" sz="3600" b="1" u="sng" spc="-55" dirty="0">
                <a:solidFill>
                  <a:srgbClr val="0D356E"/>
                </a:solidFill>
                <a:latin typeface="+mn-lt"/>
                <a:cs typeface="Arial"/>
              </a:rPr>
              <a:t>Headline placeholder</a:t>
            </a:r>
            <a:br>
              <a:rPr lang="en-US" sz="3600" b="1" u="sng" spc="-55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i</a:t>
            </a:r>
            <a:r>
              <a:rPr lang="en-US" sz="3600" b="1" u="sng" spc="-67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3600" b="1" u="sng" spc="-6" dirty="0">
                <a:solidFill>
                  <a:srgbClr val="0D356E"/>
                </a:solidFill>
                <a:latin typeface="+mn-lt"/>
                <a:cs typeface="Arial"/>
              </a:rPr>
              <a:t> t</a:t>
            </a:r>
            <a:r>
              <a:rPr lang="en-US" sz="3600" b="1" u="sng" spc="-85" dirty="0">
                <a:solidFill>
                  <a:srgbClr val="0D356E"/>
                </a:solidFill>
                <a:latin typeface="+mn-lt"/>
                <a:cs typeface="Arial"/>
              </a:rPr>
              <a:t>w</a:t>
            </a:r>
            <a:r>
              <a:rPr lang="en-US" sz="3600" b="1" u="sng" spc="-67" dirty="0">
                <a:solidFill>
                  <a:srgbClr val="0D356E"/>
                </a:solidFill>
                <a:latin typeface="+mn-lt"/>
                <a:cs typeface="Arial"/>
              </a:rPr>
              <a:t>o</a:t>
            </a:r>
            <a:r>
              <a:rPr lang="en-US" sz="3600" b="1" u="sng" spc="-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li</a:t>
            </a:r>
            <a:r>
              <a:rPr lang="en-US" sz="3600" b="1" u="sng" spc="-73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3600" b="1" u="sng" spc="-61" dirty="0">
                <a:solidFill>
                  <a:srgbClr val="0D356E"/>
                </a:solidFill>
                <a:latin typeface="+mn-lt"/>
                <a:cs typeface="Arial"/>
              </a:rPr>
              <a:t>es</a:t>
            </a:r>
            <a:endParaRPr lang="en-US" sz="3600" u="sng" dirty="0">
              <a:latin typeface="+mn-lt"/>
              <a:cs typeface="Arial"/>
            </a:endParaRPr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6700" y="2316262"/>
            <a:ext cx="4314029" cy="381217"/>
          </a:xfrm>
        </p:spPr>
        <p:txBody>
          <a:bodyPr/>
          <a:lstStyle>
            <a:lvl1pPr marL="15394" indent="0" algn="ctr" defTabSz="4572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050" b="1" kern="1200" dirty="0">
                <a:solidFill>
                  <a:srgbClr val="0D356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050" b="1" dirty="0" err="1">
                <a:solidFill>
                  <a:srgbClr val="0D356E"/>
                </a:solidFill>
                <a:latin typeface="+mn-lt"/>
                <a:cs typeface="Arial"/>
              </a:rPr>
              <a:t>Subheadline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or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supportive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text</a:t>
            </a:r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86266" y="2774490"/>
            <a:ext cx="4051300" cy="508000"/>
          </a:xfrm>
        </p:spPr>
        <p:txBody>
          <a:bodyPr/>
          <a:lstStyle>
            <a:lvl1pPr marL="15394" indent="0" algn="ctr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050" kern="1200" spc="6" dirty="0">
                <a:solidFill>
                  <a:srgbClr val="0D356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Lorem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ipsum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do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lor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sit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amet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consectetur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ad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ipiscing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e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. </a:t>
            </a:r>
            <a:b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Morbi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at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mi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suscip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,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dap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ibus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nu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lla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eu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mo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lestie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quam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.</a:t>
            </a:r>
            <a:endParaRPr lang="en-US" sz="1050" dirty="0">
              <a:latin typeface="+mn-lt"/>
              <a:cs typeface="Arial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484252" y="2897813"/>
            <a:ext cx="3118452" cy="641536"/>
            <a:chOff x="4484252" y="2897813"/>
            <a:chExt cx="3118452" cy="641536"/>
          </a:xfrm>
        </p:grpSpPr>
        <p:sp>
          <p:nvSpPr>
            <p:cNvPr id="23" name="object 8"/>
            <p:cNvSpPr/>
            <p:nvPr userDrawn="1"/>
          </p:nvSpPr>
          <p:spPr>
            <a:xfrm>
              <a:off x="6962624" y="2898541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4127753" h="4127749">
                  <a:moveTo>
                    <a:pt x="2063876" y="0"/>
                  </a:moveTo>
                  <a:lnTo>
                    <a:pt x="1905544" y="6044"/>
                  </a:lnTo>
                  <a:lnTo>
                    <a:pt x="1747964" y="24179"/>
                  </a:lnTo>
                  <a:lnTo>
                    <a:pt x="1591885" y="54404"/>
                  </a:lnTo>
                  <a:lnTo>
                    <a:pt x="1438060" y="96719"/>
                  </a:lnTo>
                  <a:lnTo>
                    <a:pt x="1287239" y="151123"/>
                  </a:lnTo>
                  <a:lnTo>
                    <a:pt x="1140175" y="217618"/>
                  </a:lnTo>
                  <a:lnTo>
                    <a:pt x="997617" y="296202"/>
                  </a:lnTo>
                  <a:lnTo>
                    <a:pt x="860317" y="386876"/>
                  </a:lnTo>
                  <a:lnTo>
                    <a:pt x="729027" y="489640"/>
                  </a:lnTo>
                  <a:lnTo>
                    <a:pt x="604497" y="604494"/>
                  </a:lnTo>
                  <a:lnTo>
                    <a:pt x="489642" y="729024"/>
                  </a:lnTo>
                  <a:lnTo>
                    <a:pt x="386878" y="860314"/>
                  </a:lnTo>
                  <a:lnTo>
                    <a:pt x="296203" y="997614"/>
                  </a:lnTo>
                  <a:lnTo>
                    <a:pt x="217619" y="1140171"/>
                  </a:lnTo>
                  <a:lnTo>
                    <a:pt x="151124" y="1287236"/>
                  </a:lnTo>
                  <a:lnTo>
                    <a:pt x="96719" y="1438057"/>
                  </a:lnTo>
                  <a:lnTo>
                    <a:pt x="54404" y="1591882"/>
                  </a:lnTo>
                  <a:lnTo>
                    <a:pt x="24179" y="1747961"/>
                  </a:lnTo>
                  <a:lnTo>
                    <a:pt x="6044" y="1905542"/>
                  </a:lnTo>
                  <a:lnTo>
                    <a:pt x="0" y="2063874"/>
                  </a:lnTo>
                  <a:lnTo>
                    <a:pt x="6044" y="2222206"/>
                  </a:lnTo>
                  <a:lnTo>
                    <a:pt x="24179" y="2379787"/>
                  </a:lnTo>
                  <a:lnTo>
                    <a:pt x="54404" y="2535866"/>
                  </a:lnTo>
                  <a:lnTo>
                    <a:pt x="96719" y="2689691"/>
                  </a:lnTo>
                  <a:lnTo>
                    <a:pt x="151124" y="2840512"/>
                  </a:lnTo>
                  <a:lnTo>
                    <a:pt x="217619" y="2987577"/>
                  </a:lnTo>
                  <a:lnTo>
                    <a:pt x="296203" y="3130134"/>
                  </a:lnTo>
                  <a:lnTo>
                    <a:pt x="386878" y="3267434"/>
                  </a:lnTo>
                  <a:lnTo>
                    <a:pt x="489642" y="3398724"/>
                  </a:lnTo>
                  <a:lnTo>
                    <a:pt x="604497" y="3523254"/>
                  </a:lnTo>
                  <a:lnTo>
                    <a:pt x="729027" y="3638108"/>
                  </a:lnTo>
                  <a:lnTo>
                    <a:pt x="860317" y="3740872"/>
                  </a:lnTo>
                  <a:lnTo>
                    <a:pt x="997617" y="3831546"/>
                  </a:lnTo>
                  <a:lnTo>
                    <a:pt x="1140175" y="3910131"/>
                  </a:lnTo>
                  <a:lnTo>
                    <a:pt x="1287239" y="3976625"/>
                  </a:lnTo>
                  <a:lnTo>
                    <a:pt x="1438060" y="4031029"/>
                  </a:lnTo>
                  <a:lnTo>
                    <a:pt x="1591885" y="4073344"/>
                  </a:lnTo>
                  <a:lnTo>
                    <a:pt x="1747964" y="4103569"/>
                  </a:lnTo>
                  <a:lnTo>
                    <a:pt x="1905544" y="4121704"/>
                  </a:lnTo>
                  <a:lnTo>
                    <a:pt x="2063876" y="4127749"/>
                  </a:lnTo>
                  <a:lnTo>
                    <a:pt x="2222208" y="4121704"/>
                  </a:lnTo>
                  <a:lnTo>
                    <a:pt x="2379789" y="4103569"/>
                  </a:lnTo>
                  <a:lnTo>
                    <a:pt x="2535868" y="4073344"/>
                  </a:lnTo>
                  <a:lnTo>
                    <a:pt x="2689693" y="4031029"/>
                  </a:lnTo>
                  <a:lnTo>
                    <a:pt x="2840513" y="3976625"/>
                  </a:lnTo>
                  <a:lnTo>
                    <a:pt x="2987578" y="3910131"/>
                  </a:lnTo>
                  <a:lnTo>
                    <a:pt x="3130136" y="3831546"/>
                  </a:lnTo>
                  <a:lnTo>
                    <a:pt x="3267436" y="3740872"/>
                  </a:lnTo>
                  <a:lnTo>
                    <a:pt x="3398726" y="3638108"/>
                  </a:lnTo>
                  <a:lnTo>
                    <a:pt x="3523256" y="3523254"/>
                  </a:lnTo>
                  <a:lnTo>
                    <a:pt x="3638111" y="3398724"/>
                  </a:lnTo>
                  <a:lnTo>
                    <a:pt x="3740875" y="3267434"/>
                  </a:lnTo>
                  <a:lnTo>
                    <a:pt x="3831550" y="3130134"/>
                  </a:lnTo>
                  <a:lnTo>
                    <a:pt x="3910134" y="2987577"/>
                  </a:lnTo>
                  <a:lnTo>
                    <a:pt x="3976629" y="2840512"/>
                  </a:lnTo>
                  <a:lnTo>
                    <a:pt x="4031034" y="2689691"/>
                  </a:lnTo>
                  <a:lnTo>
                    <a:pt x="4073349" y="2535866"/>
                  </a:lnTo>
                  <a:lnTo>
                    <a:pt x="4103574" y="2379787"/>
                  </a:lnTo>
                  <a:lnTo>
                    <a:pt x="4121708" y="2222206"/>
                  </a:lnTo>
                  <a:lnTo>
                    <a:pt x="4127753" y="2063874"/>
                  </a:lnTo>
                  <a:lnTo>
                    <a:pt x="4121708" y="1905542"/>
                  </a:lnTo>
                  <a:lnTo>
                    <a:pt x="4103574" y="1747961"/>
                  </a:lnTo>
                  <a:lnTo>
                    <a:pt x="4073349" y="1591882"/>
                  </a:lnTo>
                  <a:lnTo>
                    <a:pt x="4031034" y="1438057"/>
                  </a:lnTo>
                  <a:lnTo>
                    <a:pt x="3976629" y="1287236"/>
                  </a:lnTo>
                  <a:lnTo>
                    <a:pt x="3910134" y="1140171"/>
                  </a:lnTo>
                  <a:lnTo>
                    <a:pt x="3831550" y="997614"/>
                  </a:lnTo>
                  <a:lnTo>
                    <a:pt x="3740875" y="860314"/>
                  </a:lnTo>
                  <a:lnTo>
                    <a:pt x="3638111" y="729024"/>
                  </a:lnTo>
                  <a:lnTo>
                    <a:pt x="3523256" y="604494"/>
                  </a:lnTo>
                  <a:lnTo>
                    <a:pt x="3398726" y="489640"/>
                  </a:lnTo>
                  <a:lnTo>
                    <a:pt x="3267436" y="386876"/>
                  </a:lnTo>
                  <a:lnTo>
                    <a:pt x="3130136" y="296202"/>
                  </a:lnTo>
                  <a:lnTo>
                    <a:pt x="2987578" y="217618"/>
                  </a:lnTo>
                  <a:lnTo>
                    <a:pt x="2840513" y="151123"/>
                  </a:lnTo>
                  <a:lnTo>
                    <a:pt x="2689693" y="96719"/>
                  </a:lnTo>
                  <a:lnTo>
                    <a:pt x="2535868" y="54404"/>
                  </a:lnTo>
                  <a:lnTo>
                    <a:pt x="2379789" y="24179"/>
                  </a:lnTo>
                  <a:lnTo>
                    <a:pt x="2222208" y="6044"/>
                  </a:lnTo>
                  <a:lnTo>
                    <a:pt x="2063876" y="0"/>
                  </a:lnTo>
                  <a:close/>
                </a:path>
              </a:pathLst>
            </a:custGeom>
            <a:solidFill>
              <a:schemeClr val="accent5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800">
                <a:latin typeface="+mn-lt"/>
              </a:endParaRPr>
            </a:p>
          </p:txBody>
        </p:sp>
        <p:sp>
          <p:nvSpPr>
            <p:cNvPr id="24" name="object 10"/>
            <p:cNvSpPr/>
            <p:nvPr userDrawn="1"/>
          </p:nvSpPr>
          <p:spPr>
            <a:xfrm>
              <a:off x="5312263" y="2899917"/>
              <a:ext cx="637328" cy="637328"/>
            </a:xfrm>
            <a:custGeom>
              <a:avLst/>
              <a:gdLst/>
              <a:ahLst/>
              <a:cxnLst/>
              <a:rect l="l" t="t" r="r" b="b"/>
              <a:pathLst>
                <a:path w="1390729" h="1390729">
                  <a:moveTo>
                    <a:pt x="695364" y="0"/>
                  </a:moveTo>
                  <a:lnTo>
                    <a:pt x="642019" y="2036"/>
                  </a:lnTo>
                  <a:lnTo>
                    <a:pt x="588926" y="8146"/>
                  </a:lnTo>
                  <a:lnTo>
                    <a:pt x="536340" y="18330"/>
                  </a:lnTo>
                  <a:lnTo>
                    <a:pt x="484512" y="32586"/>
                  </a:lnTo>
                  <a:lnTo>
                    <a:pt x="433697" y="50916"/>
                  </a:lnTo>
                  <a:lnTo>
                    <a:pt x="384147" y="73320"/>
                  </a:lnTo>
                  <a:lnTo>
                    <a:pt x="336116" y="99796"/>
                  </a:lnTo>
                  <a:lnTo>
                    <a:pt x="289856" y="130346"/>
                  </a:lnTo>
                  <a:lnTo>
                    <a:pt x="245621" y="164970"/>
                  </a:lnTo>
                  <a:lnTo>
                    <a:pt x="203663" y="203667"/>
                  </a:lnTo>
                  <a:lnTo>
                    <a:pt x="164967" y="245623"/>
                  </a:lnTo>
                  <a:lnTo>
                    <a:pt x="130344" y="289858"/>
                  </a:lnTo>
                  <a:lnTo>
                    <a:pt x="99795" y="336117"/>
                  </a:lnTo>
                  <a:lnTo>
                    <a:pt x="73319" y="384148"/>
                  </a:lnTo>
                  <a:lnTo>
                    <a:pt x="50915" y="433698"/>
                  </a:lnTo>
                  <a:lnTo>
                    <a:pt x="32586" y="484512"/>
                  </a:lnTo>
                  <a:lnTo>
                    <a:pt x="18329" y="536339"/>
                  </a:lnTo>
                  <a:lnTo>
                    <a:pt x="8146" y="588926"/>
                  </a:lnTo>
                  <a:lnTo>
                    <a:pt x="2036" y="642018"/>
                  </a:lnTo>
                  <a:lnTo>
                    <a:pt x="0" y="695364"/>
                  </a:lnTo>
                  <a:lnTo>
                    <a:pt x="2036" y="748710"/>
                  </a:lnTo>
                  <a:lnTo>
                    <a:pt x="8146" y="801802"/>
                  </a:lnTo>
                  <a:lnTo>
                    <a:pt x="18329" y="854389"/>
                  </a:lnTo>
                  <a:lnTo>
                    <a:pt x="32586" y="906216"/>
                  </a:lnTo>
                  <a:lnTo>
                    <a:pt x="50915" y="957030"/>
                  </a:lnTo>
                  <a:lnTo>
                    <a:pt x="73319" y="1006580"/>
                  </a:lnTo>
                  <a:lnTo>
                    <a:pt x="99795" y="1054610"/>
                  </a:lnTo>
                  <a:lnTo>
                    <a:pt x="130344" y="1100870"/>
                  </a:lnTo>
                  <a:lnTo>
                    <a:pt x="164967" y="1145104"/>
                  </a:lnTo>
                  <a:lnTo>
                    <a:pt x="203663" y="1187061"/>
                  </a:lnTo>
                  <a:lnTo>
                    <a:pt x="245621" y="1225758"/>
                  </a:lnTo>
                  <a:lnTo>
                    <a:pt x="289856" y="1260381"/>
                  </a:lnTo>
                  <a:lnTo>
                    <a:pt x="336116" y="1290931"/>
                  </a:lnTo>
                  <a:lnTo>
                    <a:pt x="384147" y="1317408"/>
                  </a:lnTo>
                  <a:lnTo>
                    <a:pt x="433697" y="1339812"/>
                  </a:lnTo>
                  <a:lnTo>
                    <a:pt x="484512" y="1358142"/>
                  </a:lnTo>
                  <a:lnTo>
                    <a:pt x="536340" y="1372399"/>
                  </a:lnTo>
                  <a:lnTo>
                    <a:pt x="588926" y="1382582"/>
                  </a:lnTo>
                  <a:lnTo>
                    <a:pt x="642019" y="1388692"/>
                  </a:lnTo>
                  <a:lnTo>
                    <a:pt x="695364" y="1390729"/>
                  </a:lnTo>
                  <a:lnTo>
                    <a:pt x="748710" y="1388692"/>
                  </a:lnTo>
                  <a:lnTo>
                    <a:pt x="801802" y="1382582"/>
                  </a:lnTo>
                  <a:lnTo>
                    <a:pt x="854389" y="1372399"/>
                  </a:lnTo>
                  <a:lnTo>
                    <a:pt x="906215" y="1358142"/>
                  </a:lnTo>
                  <a:lnTo>
                    <a:pt x="957030" y="1339812"/>
                  </a:lnTo>
                  <a:lnTo>
                    <a:pt x="1006579" y="1317408"/>
                  </a:lnTo>
                  <a:lnTo>
                    <a:pt x="1054609" y="1290931"/>
                  </a:lnTo>
                  <a:lnTo>
                    <a:pt x="1100868" y="1260381"/>
                  </a:lnTo>
                  <a:lnTo>
                    <a:pt x="1145102" y="1225758"/>
                  </a:lnTo>
                  <a:lnTo>
                    <a:pt x="1187058" y="1187061"/>
                  </a:lnTo>
                  <a:lnTo>
                    <a:pt x="1225755" y="1145104"/>
                  </a:lnTo>
                  <a:lnTo>
                    <a:pt x="1260379" y="1100870"/>
                  </a:lnTo>
                  <a:lnTo>
                    <a:pt x="1290930" y="1054610"/>
                  </a:lnTo>
                  <a:lnTo>
                    <a:pt x="1317408" y="1006580"/>
                  </a:lnTo>
                  <a:lnTo>
                    <a:pt x="1339811" y="957030"/>
                  </a:lnTo>
                  <a:lnTo>
                    <a:pt x="1358142" y="906216"/>
                  </a:lnTo>
                  <a:lnTo>
                    <a:pt x="1372399" y="854389"/>
                  </a:lnTo>
                  <a:lnTo>
                    <a:pt x="1382583" y="801802"/>
                  </a:lnTo>
                  <a:lnTo>
                    <a:pt x="1388693" y="748710"/>
                  </a:lnTo>
                  <a:lnTo>
                    <a:pt x="1390729" y="695364"/>
                  </a:lnTo>
                  <a:lnTo>
                    <a:pt x="1388693" y="642018"/>
                  </a:lnTo>
                  <a:lnTo>
                    <a:pt x="1382583" y="588926"/>
                  </a:lnTo>
                  <a:lnTo>
                    <a:pt x="1372399" y="536339"/>
                  </a:lnTo>
                  <a:lnTo>
                    <a:pt x="1358142" y="484512"/>
                  </a:lnTo>
                  <a:lnTo>
                    <a:pt x="1339811" y="433698"/>
                  </a:lnTo>
                  <a:lnTo>
                    <a:pt x="1317408" y="384148"/>
                  </a:lnTo>
                  <a:lnTo>
                    <a:pt x="1290930" y="336117"/>
                  </a:lnTo>
                  <a:lnTo>
                    <a:pt x="1260379" y="289858"/>
                  </a:lnTo>
                  <a:lnTo>
                    <a:pt x="1225755" y="245623"/>
                  </a:lnTo>
                  <a:lnTo>
                    <a:pt x="1187058" y="203667"/>
                  </a:lnTo>
                  <a:lnTo>
                    <a:pt x="1145102" y="164970"/>
                  </a:lnTo>
                  <a:lnTo>
                    <a:pt x="1100868" y="130346"/>
                  </a:lnTo>
                  <a:lnTo>
                    <a:pt x="1054609" y="99796"/>
                  </a:lnTo>
                  <a:lnTo>
                    <a:pt x="1006579" y="73320"/>
                  </a:lnTo>
                  <a:lnTo>
                    <a:pt x="957030" y="50916"/>
                  </a:lnTo>
                  <a:lnTo>
                    <a:pt x="906215" y="32586"/>
                  </a:lnTo>
                  <a:lnTo>
                    <a:pt x="854389" y="18330"/>
                  </a:lnTo>
                  <a:lnTo>
                    <a:pt x="801802" y="8146"/>
                  </a:lnTo>
                  <a:lnTo>
                    <a:pt x="748710" y="2036"/>
                  </a:lnTo>
                  <a:lnTo>
                    <a:pt x="695364" y="0"/>
                  </a:lnTo>
                  <a:close/>
                </a:path>
              </a:pathLst>
            </a:custGeom>
            <a:solidFill>
              <a:schemeClr val="accent6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800">
                <a:latin typeface="+mn-lt"/>
              </a:endParaRPr>
            </a:p>
          </p:txBody>
        </p:sp>
        <p:sp>
          <p:nvSpPr>
            <p:cNvPr id="30" name="object 11"/>
            <p:cNvSpPr/>
            <p:nvPr userDrawn="1"/>
          </p:nvSpPr>
          <p:spPr>
            <a:xfrm>
              <a:off x="6136067" y="2898541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1263752" h="1263753">
                  <a:moveTo>
                    <a:pt x="631876" y="0"/>
                  </a:moveTo>
                  <a:lnTo>
                    <a:pt x="583400" y="1850"/>
                  </a:lnTo>
                  <a:lnTo>
                    <a:pt x="535155" y="7402"/>
                  </a:lnTo>
                  <a:lnTo>
                    <a:pt x="487369" y="16656"/>
                  </a:lnTo>
                  <a:lnTo>
                    <a:pt x="440274" y="29611"/>
                  </a:lnTo>
                  <a:lnTo>
                    <a:pt x="394098" y="46268"/>
                  </a:lnTo>
                  <a:lnTo>
                    <a:pt x="349072" y="66626"/>
                  </a:lnTo>
                  <a:lnTo>
                    <a:pt x="305426" y="90685"/>
                  </a:lnTo>
                  <a:lnTo>
                    <a:pt x="263390" y="118446"/>
                  </a:lnTo>
                  <a:lnTo>
                    <a:pt x="223194" y="149908"/>
                  </a:lnTo>
                  <a:lnTo>
                    <a:pt x="185067" y="185072"/>
                  </a:lnTo>
                  <a:lnTo>
                    <a:pt x="149904" y="223198"/>
                  </a:lnTo>
                  <a:lnTo>
                    <a:pt x="118443" y="263394"/>
                  </a:lnTo>
                  <a:lnTo>
                    <a:pt x="90683" y="305429"/>
                  </a:lnTo>
                  <a:lnTo>
                    <a:pt x="66624" y="349075"/>
                  </a:lnTo>
                  <a:lnTo>
                    <a:pt x="46266" y="394100"/>
                  </a:lnTo>
                  <a:lnTo>
                    <a:pt x="29610" y="440276"/>
                  </a:lnTo>
                  <a:lnTo>
                    <a:pt x="16656" y="487371"/>
                  </a:lnTo>
                  <a:lnTo>
                    <a:pt x="7402" y="535156"/>
                  </a:lnTo>
                  <a:lnTo>
                    <a:pt x="1850" y="583401"/>
                  </a:lnTo>
                  <a:lnTo>
                    <a:pt x="0" y="631876"/>
                  </a:lnTo>
                  <a:lnTo>
                    <a:pt x="1850" y="680351"/>
                  </a:lnTo>
                  <a:lnTo>
                    <a:pt x="7402" y="728596"/>
                  </a:lnTo>
                  <a:lnTo>
                    <a:pt x="16656" y="776381"/>
                  </a:lnTo>
                  <a:lnTo>
                    <a:pt x="29610" y="823477"/>
                  </a:lnTo>
                  <a:lnTo>
                    <a:pt x="46266" y="869652"/>
                  </a:lnTo>
                  <a:lnTo>
                    <a:pt x="66624" y="914677"/>
                  </a:lnTo>
                  <a:lnTo>
                    <a:pt x="90683" y="958323"/>
                  </a:lnTo>
                  <a:lnTo>
                    <a:pt x="118443" y="1000358"/>
                  </a:lnTo>
                  <a:lnTo>
                    <a:pt x="149904" y="1040554"/>
                  </a:lnTo>
                  <a:lnTo>
                    <a:pt x="185067" y="1078680"/>
                  </a:lnTo>
                  <a:lnTo>
                    <a:pt x="223194" y="1113844"/>
                  </a:lnTo>
                  <a:lnTo>
                    <a:pt x="263390" y="1145306"/>
                  </a:lnTo>
                  <a:lnTo>
                    <a:pt x="305426" y="1173067"/>
                  </a:lnTo>
                  <a:lnTo>
                    <a:pt x="349072" y="1197127"/>
                  </a:lnTo>
                  <a:lnTo>
                    <a:pt x="394098" y="1217485"/>
                  </a:lnTo>
                  <a:lnTo>
                    <a:pt x="440274" y="1234141"/>
                  </a:lnTo>
                  <a:lnTo>
                    <a:pt x="487369" y="1247096"/>
                  </a:lnTo>
                  <a:lnTo>
                    <a:pt x="535155" y="1256350"/>
                  </a:lnTo>
                  <a:lnTo>
                    <a:pt x="583400" y="1261902"/>
                  </a:lnTo>
                  <a:lnTo>
                    <a:pt x="631876" y="1263753"/>
                  </a:lnTo>
                  <a:lnTo>
                    <a:pt x="680351" y="1261902"/>
                  </a:lnTo>
                  <a:lnTo>
                    <a:pt x="728596" y="1256350"/>
                  </a:lnTo>
                  <a:lnTo>
                    <a:pt x="776382" y="1247096"/>
                  </a:lnTo>
                  <a:lnTo>
                    <a:pt x="823477" y="1234141"/>
                  </a:lnTo>
                  <a:lnTo>
                    <a:pt x="869653" y="1217485"/>
                  </a:lnTo>
                  <a:lnTo>
                    <a:pt x="914679" y="1197127"/>
                  </a:lnTo>
                  <a:lnTo>
                    <a:pt x="958325" y="1173067"/>
                  </a:lnTo>
                  <a:lnTo>
                    <a:pt x="1000361" y="1145306"/>
                  </a:lnTo>
                  <a:lnTo>
                    <a:pt x="1040557" y="1113844"/>
                  </a:lnTo>
                  <a:lnTo>
                    <a:pt x="1078684" y="1078680"/>
                  </a:lnTo>
                  <a:lnTo>
                    <a:pt x="1113847" y="1040554"/>
                  </a:lnTo>
                  <a:lnTo>
                    <a:pt x="1145308" y="1000358"/>
                  </a:lnTo>
                  <a:lnTo>
                    <a:pt x="1173068" y="958323"/>
                  </a:lnTo>
                  <a:lnTo>
                    <a:pt x="1197127" y="914677"/>
                  </a:lnTo>
                  <a:lnTo>
                    <a:pt x="1217485" y="869652"/>
                  </a:lnTo>
                  <a:lnTo>
                    <a:pt x="1234141" y="823477"/>
                  </a:lnTo>
                  <a:lnTo>
                    <a:pt x="1247096" y="776381"/>
                  </a:lnTo>
                  <a:lnTo>
                    <a:pt x="1256349" y="728596"/>
                  </a:lnTo>
                  <a:lnTo>
                    <a:pt x="1261901" y="680351"/>
                  </a:lnTo>
                  <a:lnTo>
                    <a:pt x="1263752" y="631876"/>
                  </a:lnTo>
                  <a:lnTo>
                    <a:pt x="1261901" y="583401"/>
                  </a:lnTo>
                  <a:lnTo>
                    <a:pt x="1256349" y="535156"/>
                  </a:lnTo>
                  <a:lnTo>
                    <a:pt x="1247096" y="487371"/>
                  </a:lnTo>
                  <a:lnTo>
                    <a:pt x="1234141" y="440276"/>
                  </a:lnTo>
                  <a:lnTo>
                    <a:pt x="1217485" y="394100"/>
                  </a:lnTo>
                  <a:lnTo>
                    <a:pt x="1197127" y="349075"/>
                  </a:lnTo>
                  <a:lnTo>
                    <a:pt x="1173068" y="305429"/>
                  </a:lnTo>
                  <a:lnTo>
                    <a:pt x="1145308" y="263394"/>
                  </a:lnTo>
                  <a:lnTo>
                    <a:pt x="1113847" y="223198"/>
                  </a:lnTo>
                  <a:lnTo>
                    <a:pt x="1078684" y="185072"/>
                  </a:lnTo>
                  <a:lnTo>
                    <a:pt x="1040557" y="149908"/>
                  </a:lnTo>
                  <a:lnTo>
                    <a:pt x="1000361" y="118446"/>
                  </a:lnTo>
                  <a:lnTo>
                    <a:pt x="958325" y="90685"/>
                  </a:lnTo>
                  <a:lnTo>
                    <a:pt x="914679" y="66626"/>
                  </a:lnTo>
                  <a:lnTo>
                    <a:pt x="869653" y="46268"/>
                  </a:lnTo>
                  <a:lnTo>
                    <a:pt x="823477" y="29611"/>
                  </a:lnTo>
                  <a:lnTo>
                    <a:pt x="776382" y="16656"/>
                  </a:lnTo>
                  <a:lnTo>
                    <a:pt x="728596" y="7402"/>
                  </a:lnTo>
                  <a:lnTo>
                    <a:pt x="680351" y="1850"/>
                  </a:lnTo>
                  <a:lnTo>
                    <a:pt x="631876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800">
                <a:latin typeface="+mn-lt"/>
              </a:endParaRPr>
            </a:p>
          </p:txBody>
        </p:sp>
        <p:sp>
          <p:nvSpPr>
            <p:cNvPr id="32" name="object 9"/>
            <p:cNvSpPr/>
            <p:nvPr userDrawn="1"/>
          </p:nvSpPr>
          <p:spPr>
            <a:xfrm>
              <a:off x="4484252" y="2897813"/>
              <a:ext cx="641535" cy="641536"/>
            </a:xfrm>
            <a:custGeom>
              <a:avLst/>
              <a:gdLst/>
              <a:ahLst/>
              <a:cxnLst/>
              <a:rect l="l" t="t" r="r" b="b"/>
              <a:pathLst>
                <a:path w="1880363" h="1880367">
                  <a:moveTo>
                    <a:pt x="940185" y="0"/>
                  </a:moveTo>
                  <a:lnTo>
                    <a:pt x="868058" y="2753"/>
                  </a:lnTo>
                  <a:lnTo>
                    <a:pt x="796273" y="11014"/>
                  </a:lnTo>
                  <a:lnTo>
                    <a:pt x="725172" y="24783"/>
                  </a:lnTo>
                  <a:lnTo>
                    <a:pt x="655098" y="44059"/>
                  </a:lnTo>
                  <a:lnTo>
                    <a:pt x="586392" y="68843"/>
                  </a:lnTo>
                  <a:lnTo>
                    <a:pt x="519398" y="99134"/>
                  </a:lnTo>
                  <a:lnTo>
                    <a:pt x="454457" y="134933"/>
                  </a:lnTo>
                  <a:lnTo>
                    <a:pt x="391911" y="176239"/>
                  </a:lnTo>
                  <a:lnTo>
                    <a:pt x="332102" y="223052"/>
                  </a:lnTo>
                  <a:lnTo>
                    <a:pt x="275373" y="275373"/>
                  </a:lnTo>
                  <a:lnTo>
                    <a:pt x="223052" y="332102"/>
                  </a:lnTo>
                  <a:lnTo>
                    <a:pt x="176239" y="391910"/>
                  </a:lnTo>
                  <a:lnTo>
                    <a:pt x="134933" y="454456"/>
                  </a:lnTo>
                  <a:lnTo>
                    <a:pt x="99134" y="519397"/>
                  </a:lnTo>
                  <a:lnTo>
                    <a:pt x="68843" y="586391"/>
                  </a:lnTo>
                  <a:lnTo>
                    <a:pt x="44059" y="655097"/>
                  </a:lnTo>
                  <a:lnTo>
                    <a:pt x="24783" y="725171"/>
                  </a:lnTo>
                  <a:lnTo>
                    <a:pt x="11014" y="796271"/>
                  </a:lnTo>
                  <a:lnTo>
                    <a:pt x="2753" y="868056"/>
                  </a:lnTo>
                  <a:lnTo>
                    <a:pt x="0" y="940183"/>
                  </a:lnTo>
                  <a:lnTo>
                    <a:pt x="2753" y="1012310"/>
                  </a:lnTo>
                  <a:lnTo>
                    <a:pt x="11014" y="1084095"/>
                  </a:lnTo>
                  <a:lnTo>
                    <a:pt x="24783" y="1155196"/>
                  </a:lnTo>
                  <a:lnTo>
                    <a:pt x="44059" y="1225270"/>
                  </a:lnTo>
                  <a:lnTo>
                    <a:pt x="68843" y="1293975"/>
                  </a:lnTo>
                  <a:lnTo>
                    <a:pt x="99134" y="1360969"/>
                  </a:lnTo>
                  <a:lnTo>
                    <a:pt x="134933" y="1425911"/>
                  </a:lnTo>
                  <a:lnTo>
                    <a:pt x="176239" y="1488456"/>
                  </a:lnTo>
                  <a:lnTo>
                    <a:pt x="223052" y="1548265"/>
                  </a:lnTo>
                  <a:lnTo>
                    <a:pt x="275373" y="1604993"/>
                  </a:lnTo>
                  <a:lnTo>
                    <a:pt x="332102" y="1657314"/>
                  </a:lnTo>
                  <a:lnTo>
                    <a:pt x="391911" y="1704128"/>
                  </a:lnTo>
                  <a:lnTo>
                    <a:pt x="454457" y="1745434"/>
                  </a:lnTo>
                  <a:lnTo>
                    <a:pt x="519398" y="1781232"/>
                  </a:lnTo>
                  <a:lnTo>
                    <a:pt x="586392" y="1811523"/>
                  </a:lnTo>
                  <a:lnTo>
                    <a:pt x="655098" y="1836307"/>
                  </a:lnTo>
                  <a:lnTo>
                    <a:pt x="725172" y="1855583"/>
                  </a:lnTo>
                  <a:lnTo>
                    <a:pt x="796273" y="1869352"/>
                  </a:lnTo>
                  <a:lnTo>
                    <a:pt x="868058" y="1877613"/>
                  </a:lnTo>
                  <a:lnTo>
                    <a:pt x="940185" y="1880367"/>
                  </a:lnTo>
                  <a:lnTo>
                    <a:pt x="1012312" y="1877613"/>
                  </a:lnTo>
                  <a:lnTo>
                    <a:pt x="1084097" y="1869352"/>
                  </a:lnTo>
                  <a:lnTo>
                    <a:pt x="1155197" y="1855583"/>
                  </a:lnTo>
                  <a:lnTo>
                    <a:pt x="1225271" y="1836307"/>
                  </a:lnTo>
                  <a:lnTo>
                    <a:pt x="1293976" y="1811523"/>
                  </a:lnTo>
                  <a:lnTo>
                    <a:pt x="1360970" y="1781232"/>
                  </a:lnTo>
                  <a:lnTo>
                    <a:pt x="1425911" y="1745434"/>
                  </a:lnTo>
                  <a:lnTo>
                    <a:pt x="1488456" y="1704128"/>
                  </a:lnTo>
                  <a:lnTo>
                    <a:pt x="1548264" y="1657314"/>
                  </a:lnTo>
                  <a:lnTo>
                    <a:pt x="1604992" y="1604993"/>
                  </a:lnTo>
                  <a:lnTo>
                    <a:pt x="1657313" y="1548265"/>
                  </a:lnTo>
                  <a:lnTo>
                    <a:pt x="1704126" y="1488456"/>
                  </a:lnTo>
                  <a:lnTo>
                    <a:pt x="1745432" y="1425911"/>
                  </a:lnTo>
                  <a:lnTo>
                    <a:pt x="1781230" y="1360969"/>
                  </a:lnTo>
                  <a:lnTo>
                    <a:pt x="1811521" y="1293975"/>
                  </a:lnTo>
                  <a:lnTo>
                    <a:pt x="1836304" y="1225270"/>
                  </a:lnTo>
                  <a:lnTo>
                    <a:pt x="1855580" y="1155196"/>
                  </a:lnTo>
                  <a:lnTo>
                    <a:pt x="1869349" y="1084095"/>
                  </a:lnTo>
                  <a:lnTo>
                    <a:pt x="1877610" y="1012310"/>
                  </a:lnTo>
                  <a:lnTo>
                    <a:pt x="1880363" y="940183"/>
                  </a:lnTo>
                  <a:lnTo>
                    <a:pt x="1877610" y="868056"/>
                  </a:lnTo>
                  <a:lnTo>
                    <a:pt x="1869349" y="796271"/>
                  </a:lnTo>
                  <a:lnTo>
                    <a:pt x="1855580" y="725171"/>
                  </a:lnTo>
                  <a:lnTo>
                    <a:pt x="1836304" y="655097"/>
                  </a:lnTo>
                  <a:lnTo>
                    <a:pt x="1811521" y="586391"/>
                  </a:lnTo>
                  <a:lnTo>
                    <a:pt x="1781230" y="519397"/>
                  </a:lnTo>
                  <a:lnTo>
                    <a:pt x="1745432" y="454456"/>
                  </a:lnTo>
                  <a:lnTo>
                    <a:pt x="1704126" y="391910"/>
                  </a:lnTo>
                  <a:lnTo>
                    <a:pt x="1657313" y="332102"/>
                  </a:lnTo>
                  <a:lnTo>
                    <a:pt x="1604992" y="275373"/>
                  </a:lnTo>
                  <a:lnTo>
                    <a:pt x="1548264" y="223052"/>
                  </a:lnTo>
                  <a:lnTo>
                    <a:pt x="1488456" y="176239"/>
                  </a:lnTo>
                  <a:lnTo>
                    <a:pt x="1425911" y="134933"/>
                  </a:lnTo>
                  <a:lnTo>
                    <a:pt x="1360970" y="99134"/>
                  </a:lnTo>
                  <a:lnTo>
                    <a:pt x="1293976" y="68843"/>
                  </a:lnTo>
                  <a:lnTo>
                    <a:pt x="1225271" y="44059"/>
                  </a:lnTo>
                  <a:lnTo>
                    <a:pt x="1155197" y="24783"/>
                  </a:lnTo>
                  <a:lnTo>
                    <a:pt x="1084097" y="11014"/>
                  </a:lnTo>
                  <a:lnTo>
                    <a:pt x="1012312" y="2753"/>
                  </a:lnTo>
                  <a:lnTo>
                    <a:pt x="940185" y="0"/>
                  </a:lnTo>
                  <a:close/>
                </a:path>
              </a:pathLst>
            </a:custGeom>
            <a:solidFill>
              <a:schemeClr val="accent3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800">
                <a:latin typeface="+mn-lt"/>
              </a:endParaRPr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8165115" y="4076699"/>
            <a:ext cx="647700" cy="6731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here to add Client / Partner Logo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293750380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1656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orient="horz" pos="296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_with people or other images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bject 4"/>
          <p:cNvSpPr/>
          <p:nvPr/>
        </p:nvSpPr>
        <p:spPr>
          <a:xfrm>
            <a:off x="-114300" y="-25400"/>
            <a:ext cx="4671298" cy="4076763"/>
          </a:xfrm>
          <a:custGeom>
            <a:avLst/>
            <a:gdLst/>
            <a:ahLst/>
            <a:cxnLst/>
            <a:rect l="l" t="t" r="r" b="b"/>
            <a:pathLst>
              <a:path w="10193348" h="8895999">
                <a:moveTo>
                  <a:pt x="8488661" y="0"/>
                </a:moveTo>
                <a:lnTo>
                  <a:pt x="1704683" y="0"/>
                </a:lnTo>
                <a:lnTo>
                  <a:pt x="1492780" y="195439"/>
                </a:lnTo>
                <a:lnTo>
                  <a:pt x="1209152" y="502960"/>
                </a:lnTo>
                <a:lnTo>
                  <a:pt x="955379" y="827176"/>
                </a:lnTo>
                <a:lnTo>
                  <a:pt x="731462" y="1166233"/>
                </a:lnTo>
                <a:lnTo>
                  <a:pt x="537401" y="1518274"/>
                </a:lnTo>
                <a:lnTo>
                  <a:pt x="373195" y="1881445"/>
                </a:lnTo>
                <a:lnTo>
                  <a:pt x="238844" y="2253892"/>
                </a:lnTo>
                <a:lnTo>
                  <a:pt x="134350" y="2633758"/>
                </a:lnTo>
                <a:lnTo>
                  <a:pt x="59711" y="3019189"/>
                </a:lnTo>
                <a:lnTo>
                  <a:pt x="14927" y="3408331"/>
                </a:lnTo>
                <a:lnTo>
                  <a:pt x="0" y="3799327"/>
                </a:lnTo>
                <a:lnTo>
                  <a:pt x="14927" y="4190324"/>
                </a:lnTo>
                <a:lnTo>
                  <a:pt x="59711" y="4579465"/>
                </a:lnTo>
                <a:lnTo>
                  <a:pt x="134350" y="4964896"/>
                </a:lnTo>
                <a:lnTo>
                  <a:pt x="238844" y="5344763"/>
                </a:lnTo>
                <a:lnTo>
                  <a:pt x="373195" y="5717209"/>
                </a:lnTo>
                <a:lnTo>
                  <a:pt x="537401" y="6080381"/>
                </a:lnTo>
                <a:lnTo>
                  <a:pt x="731462" y="6432423"/>
                </a:lnTo>
                <a:lnTo>
                  <a:pt x="955379" y="6771479"/>
                </a:lnTo>
                <a:lnTo>
                  <a:pt x="1209152" y="7095696"/>
                </a:lnTo>
                <a:lnTo>
                  <a:pt x="1492780" y="7403218"/>
                </a:lnTo>
                <a:lnTo>
                  <a:pt x="1800302" y="7686847"/>
                </a:lnTo>
                <a:lnTo>
                  <a:pt x="2124519" y="7940619"/>
                </a:lnTo>
                <a:lnTo>
                  <a:pt x="2463576" y="8164537"/>
                </a:lnTo>
                <a:lnTo>
                  <a:pt x="2815618" y="8358598"/>
                </a:lnTo>
                <a:lnTo>
                  <a:pt x="3178790" y="8522804"/>
                </a:lnTo>
                <a:lnTo>
                  <a:pt x="3551236" y="8657154"/>
                </a:lnTo>
                <a:lnTo>
                  <a:pt x="3931103" y="8761649"/>
                </a:lnTo>
                <a:lnTo>
                  <a:pt x="4316535" y="8836288"/>
                </a:lnTo>
                <a:lnTo>
                  <a:pt x="4705676" y="8881071"/>
                </a:lnTo>
                <a:lnTo>
                  <a:pt x="5096673" y="8895999"/>
                </a:lnTo>
                <a:lnTo>
                  <a:pt x="5487669" y="8881071"/>
                </a:lnTo>
                <a:lnTo>
                  <a:pt x="5876811" y="8836288"/>
                </a:lnTo>
                <a:lnTo>
                  <a:pt x="6262242" y="8761649"/>
                </a:lnTo>
                <a:lnTo>
                  <a:pt x="6642109" y="8657154"/>
                </a:lnTo>
                <a:lnTo>
                  <a:pt x="7014555" y="8522804"/>
                </a:lnTo>
                <a:lnTo>
                  <a:pt x="7377727" y="8358598"/>
                </a:lnTo>
                <a:lnTo>
                  <a:pt x="7729769" y="8164537"/>
                </a:lnTo>
                <a:lnTo>
                  <a:pt x="8068825" y="7940619"/>
                </a:lnTo>
                <a:lnTo>
                  <a:pt x="8393042" y="7686847"/>
                </a:lnTo>
                <a:lnTo>
                  <a:pt x="8700564" y="7403218"/>
                </a:lnTo>
                <a:lnTo>
                  <a:pt x="8984193" y="7095696"/>
                </a:lnTo>
                <a:lnTo>
                  <a:pt x="9237966" y="6771479"/>
                </a:lnTo>
                <a:lnTo>
                  <a:pt x="9461884" y="6432423"/>
                </a:lnTo>
                <a:lnTo>
                  <a:pt x="9655946" y="6080381"/>
                </a:lnTo>
                <a:lnTo>
                  <a:pt x="9820152" y="5717209"/>
                </a:lnTo>
                <a:lnTo>
                  <a:pt x="9954502" y="5344763"/>
                </a:lnTo>
                <a:lnTo>
                  <a:pt x="10058997" y="4964896"/>
                </a:lnTo>
                <a:lnTo>
                  <a:pt x="10133636" y="4579465"/>
                </a:lnTo>
                <a:lnTo>
                  <a:pt x="10178420" y="4190324"/>
                </a:lnTo>
                <a:lnTo>
                  <a:pt x="10193348" y="3799327"/>
                </a:lnTo>
                <a:lnTo>
                  <a:pt x="10178420" y="3408331"/>
                </a:lnTo>
                <a:lnTo>
                  <a:pt x="10133636" y="3019189"/>
                </a:lnTo>
                <a:lnTo>
                  <a:pt x="10058997" y="2633758"/>
                </a:lnTo>
                <a:lnTo>
                  <a:pt x="9954502" y="2253892"/>
                </a:lnTo>
                <a:lnTo>
                  <a:pt x="9820152" y="1881445"/>
                </a:lnTo>
                <a:lnTo>
                  <a:pt x="9655946" y="1518274"/>
                </a:lnTo>
                <a:lnTo>
                  <a:pt x="9461884" y="1166233"/>
                </a:lnTo>
                <a:lnTo>
                  <a:pt x="9237966" y="827176"/>
                </a:lnTo>
                <a:lnTo>
                  <a:pt x="8984193" y="502960"/>
                </a:lnTo>
                <a:lnTo>
                  <a:pt x="8700564" y="195439"/>
                </a:lnTo>
                <a:lnTo>
                  <a:pt x="8488661" y="0"/>
                </a:lnTo>
                <a:close/>
              </a:path>
            </a:pathLst>
          </a:custGeom>
          <a:solidFill>
            <a:srgbClr val="FFDB28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+mn-lt"/>
            </a:endParaRPr>
          </a:p>
        </p:txBody>
      </p:sp>
      <p:sp>
        <p:nvSpPr>
          <p:cNvPr id="31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4648903" y="2668230"/>
            <a:ext cx="723558" cy="723558"/>
          </a:xfrm>
          <a:prstGeom prst="ellipse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650" baseline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Insert people photograph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767457" y="3844395"/>
            <a:ext cx="1314000" cy="1103406"/>
          </a:xfrm>
          <a:prstGeom prst="rect">
            <a:avLst/>
          </a:prstGeom>
        </p:spPr>
      </p:pic>
      <p:sp>
        <p:nvSpPr>
          <p:cNvPr id="2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6700" y="2316262"/>
            <a:ext cx="4314029" cy="381217"/>
          </a:xfrm>
        </p:spPr>
        <p:txBody>
          <a:bodyPr/>
          <a:lstStyle>
            <a:lvl1pPr marL="15394" indent="0" algn="ctr" defTabSz="4572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050" b="1" kern="1200" dirty="0">
                <a:solidFill>
                  <a:srgbClr val="0D356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050" b="1" dirty="0" err="1">
                <a:solidFill>
                  <a:srgbClr val="0D356E"/>
                </a:solidFill>
                <a:latin typeface="+mn-lt"/>
                <a:cs typeface="Arial"/>
              </a:rPr>
              <a:t>Subheadline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or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supportive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86266" y="2774490"/>
            <a:ext cx="4051300" cy="508000"/>
          </a:xfrm>
        </p:spPr>
        <p:txBody>
          <a:bodyPr/>
          <a:lstStyle>
            <a:lvl1pPr marL="15394" indent="0" algn="ctr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050" kern="1200" spc="6" dirty="0">
                <a:solidFill>
                  <a:srgbClr val="0D356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Lorem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ipsum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do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lor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sit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amet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consectetur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ad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ipiscing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e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. </a:t>
            </a:r>
            <a:b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Morbi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at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mi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suscip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,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dap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ibus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nu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lla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eu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mo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lestie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quam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.</a:t>
            </a:r>
            <a:endParaRPr lang="en-US" sz="1050" dirty="0">
              <a:latin typeface="+mn-lt"/>
              <a:cs typeface="Arial"/>
            </a:endParaRPr>
          </a:p>
        </p:txBody>
      </p:sp>
      <p:sp>
        <p:nvSpPr>
          <p:cNvPr id="27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7062729" y="2668230"/>
            <a:ext cx="723558" cy="723558"/>
          </a:xfrm>
          <a:prstGeom prst="ellipse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650" baseline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Insert people photograph</a:t>
            </a:r>
          </a:p>
        </p:txBody>
      </p:sp>
      <p:sp>
        <p:nvSpPr>
          <p:cNvPr id="29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6258121" y="2668230"/>
            <a:ext cx="723558" cy="723558"/>
          </a:xfrm>
          <a:prstGeom prst="ellipse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650" baseline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Insert people photograph</a:t>
            </a:r>
          </a:p>
        </p:txBody>
      </p:sp>
      <p:sp>
        <p:nvSpPr>
          <p:cNvPr id="30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5453512" y="2668230"/>
            <a:ext cx="723558" cy="723558"/>
          </a:xfrm>
          <a:prstGeom prst="ellipse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650" baseline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Insert people photograph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xmlns="" id="{53BCAE27-A192-45DC-A959-116DB2B14D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3836" y="914400"/>
            <a:ext cx="6946900" cy="1219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en-US" sz="3600" spc="-55" dirty="0">
                <a:solidFill>
                  <a:srgbClr val="0D356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5394"/>
            <a:r>
              <a:rPr lang="en-US" sz="3600" b="1" u="sng" spc="-55" dirty="0">
                <a:solidFill>
                  <a:srgbClr val="0D356E"/>
                </a:solidFill>
                <a:latin typeface="+mn-lt"/>
                <a:cs typeface="Arial"/>
              </a:rPr>
              <a:t>Headline placeholder</a:t>
            </a:r>
            <a:br>
              <a:rPr lang="en-US" sz="3600" b="1" u="sng" spc="-55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i</a:t>
            </a:r>
            <a:r>
              <a:rPr lang="en-US" sz="3600" b="1" u="sng" spc="-67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3600" b="1" u="sng" spc="-6" dirty="0">
                <a:solidFill>
                  <a:srgbClr val="0D356E"/>
                </a:solidFill>
                <a:latin typeface="+mn-lt"/>
                <a:cs typeface="Arial"/>
              </a:rPr>
              <a:t> t</a:t>
            </a:r>
            <a:r>
              <a:rPr lang="en-US" sz="3600" b="1" u="sng" spc="-85" dirty="0">
                <a:solidFill>
                  <a:srgbClr val="0D356E"/>
                </a:solidFill>
                <a:latin typeface="+mn-lt"/>
                <a:cs typeface="Arial"/>
              </a:rPr>
              <a:t>w</a:t>
            </a:r>
            <a:r>
              <a:rPr lang="en-US" sz="3600" b="1" u="sng" spc="-67" dirty="0">
                <a:solidFill>
                  <a:srgbClr val="0D356E"/>
                </a:solidFill>
                <a:latin typeface="+mn-lt"/>
                <a:cs typeface="Arial"/>
              </a:rPr>
              <a:t>o</a:t>
            </a:r>
            <a:r>
              <a:rPr lang="en-US" sz="3600" b="1" u="sng" spc="-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li</a:t>
            </a:r>
            <a:r>
              <a:rPr lang="en-US" sz="3600" b="1" u="sng" spc="-73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3600" b="1" u="sng" spc="-61" dirty="0">
                <a:solidFill>
                  <a:srgbClr val="0D356E"/>
                </a:solidFill>
                <a:latin typeface="+mn-lt"/>
                <a:cs typeface="Arial"/>
              </a:rPr>
              <a:t>es</a:t>
            </a:r>
            <a:endParaRPr lang="en-US" sz="3600" u="sng" dirty="0">
              <a:latin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56553129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1656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orient="horz" pos="296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263070" y="258807"/>
            <a:ext cx="5245100" cy="909593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5771" y="1191639"/>
            <a:ext cx="8601530" cy="254001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4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5770" y="63500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31" name="Rectangle 30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40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TextBox 40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42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6" name="Oval 25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27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28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3424197532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2" pos="168" userDrawn="1">
          <p15:clr>
            <a:srgbClr val="FBAE40"/>
          </p15:clr>
        </p15:guide>
        <p15:guide id="3" pos="559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263070" y="97275"/>
            <a:ext cx="5245100" cy="909593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45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TextBox 45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47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9" name="Oval 28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89633880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1" userDrawn="1">
          <p15:clr>
            <a:srgbClr val="FBAE40"/>
          </p15:clr>
        </p15:guide>
        <p15:guide id="2" pos="164" userDrawn="1">
          <p15:clr>
            <a:srgbClr val="FBAE40"/>
          </p15:clr>
        </p15:guide>
        <p15:guide id="3" orient="horz" pos="3078" userDrawn="1">
          <p15:clr>
            <a:srgbClr val="FBAE40"/>
          </p15:clr>
        </p15:guide>
        <p15:guide id="4" pos="5598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-1" y="0"/>
            <a:ext cx="9146399" cy="4902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6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background image</a:t>
            </a: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5770" y="63500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33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Box 33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35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7" name="Oval 26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28" name="Oval 27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28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68514" y="1765300"/>
            <a:ext cx="4374573" cy="1193706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34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</p:spTree>
    <p:extLst>
      <p:ext uri="{BB962C8B-B14F-4D97-AF65-F5344CB8AC3E}">
        <p14:creationId xmlns:p14="http://schemas.microsoft.com/office/powerpoint/2010/main" xmlns="" val="2370844782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with backgrou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-1" y="0"/>
            <a:ext cx="9146399" cy="4902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6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background image</a:t>
            </a: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15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77584" y="1278082"/>
            <a:ext cx="2651760" cy="997527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Body copy in 10pt.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225857" y="1278082"/>
            <a:ext cx="2651760" cy="997527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174130" y="1278082"/>
            <a:ext cx="2651760" cy="997527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7584" y="254000"/>
            <a:ext cx="5245100" cy="9144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38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TextBox 38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40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7" name="Oval 26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28" name="Oval 27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31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33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3789424473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3492565" y="0"/>
            <a:ext cx="5653834" cy="44069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77584" y="1295399"/>
            <a:ext cx="2260600" cy="254001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4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5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77584" y="1674584"/>
            <a:ext cx="2260600" cy="3085101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Body copy in 30pt.Tempus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7583" y="254000"/>
            <a:ext cx="4198723" cy="909593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38" name="Rectangle 37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48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TextBox 48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50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32" name="Oval 31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33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3378266619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ircula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/>
          <p:cNvSpPr/>
          <p:nvPr userDrawn="1"/>
        </p:nvSpPr>
        <p:spPr>
          <a:xfrm>
            <a:off x="3886688" y="2623199"/>
            <a:ext cx="2231136" cy="2231136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75770" y="1295399"/>
            <a:ext cx="2260600" cy="254001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4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5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75770" y="1674584"/>
            <a:ext cx="2260600" cy="3085101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Body copy in 30pt.Tempus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5770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4928633" y="584200"/>
            <a:ext cx="4064000" cy="4064000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277584" y="254000"/>
            <a:ext cx="5151666" cy="909593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38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TextBox 38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40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8" name="Oval 27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2" name="Oval 31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33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4201013097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Multipl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7584" y="254000"/>
            <a:ext cx="5245100" cy="9144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15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77584" y="3896489"/>
            <a:ext cx="2061471" cy="184150"/>
          </a:xfrm>
        </p:spPr>
        <p:txBody>
          <a:bodyPr anchor="ctr" anchorCtr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Image title</a:t>
            </a: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7584" y="4211108"/>
            <a:ext cx="2061471" cy="671315"/>
          </a:xfrm>
        </p:spPr>
        <p:txBody>
          <a:bodyPr tIns="0" b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2442487" y="3896489"/>
            <a:ext cx="2051148" cy="184150"/>
          </a:xfrm>
        </p:spPr>
        <p:txBody>
          <a:bodyPr anchor="ctr" anchorCtr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Image title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2442487" y="4211108"/>
            <a:ext cx="2051148" cy="671315"/>
          </a:xfrm>
        </p:spPr>
        <p:txBody>
          <a:bodyPr tIns="0" b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37095" y="3896489"/>
            <a:ext cx="2061471" cy="184150"/>
          </a:xfrm>
        </p:spPr>
        <p:txBody>
          <a:bodyPr anchor="ctr" anchorCtr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Image title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637095" y="4211108"/>
            <a:ext cx="2061471" cy="671315"/>
          </a:xfrm>
        </p:spPr>
        <p:txBody>
          <a:bodyPr tIns="0" b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842025" y="3896489"/>
            <a:ext cx="2061471" cy="184150"/>
          </a:xfrm>
        </p:spPr>
        <p:txBody>
          <a:bodyPr anchor="ctr" anchorCtr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Image title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842025" y="4211108"/>
            <a:ext cx="2061471" cy="671315"/>
          </a:xfrm>
        </p:spPr>
        <p:txBody>
          <a:bodyPr tIns="0" b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</a:t>
            </a:r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24" hasCustomPrompt="1"/>
          </p:nvPr>
        </p:nvSpPr>
        <p:spPr>
          <a:xfrm>
            <a:off x="277584" y="1701800"/>
            <a:ext cx="2057400" cy="2057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color image</a:t>
            </a:r>
          </a:p>
        </p:txBody>
      </p:sp>
      <p:sp>
        <p:nvSpPr>
          <p:cNvPr id="27" name="Picture Placeholder 9"/>
          <p:cNvSpPr>
            <a:spLocks noGrp="1"/>
          </p:cNvSpPr>
          <p:nvPr>
            <p:ph type="pic" sz="quarter" idx="25" hasCustomPrompt="1"/>
          </p:nvPr>
        </p:nvSpPr>
        <p:spPr>
          <a:xfrm>
            <a:off x="2442487" y="1701800"/>
            <a:ext cx="2057400" cy="2057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color image</a:t>
            </a:r>
          </a:p>
        </p:txBody>
      </p:sp>
      <p:sp>
        <p:nvSpPr>
          <p:cNvPr id="28" name="Picture Placeholder 9"/>
          <p:cNvSpPr>
            <a:spLocks noGrp="1"/>
          </p:cNvSpPr>
          <p:nvPr>
            <p:ph type="pic" sz="quarter" idx="26" hasCustomPrompt="1"/>
          </p:nvPr>
        </p:nvSpPr>
        <p:spPr>
          <a:xfrm>
            <a:off x="4647418" y="1701800"/>
            <a:ext cx="2057400" cy="2057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color image</a:t>
            </a:r>
          </a:p>
        </p:txBody>
      </p:sp>
      <p:sp>
        <p:nvSpPr>
          <p:cNvPr id="29" name="Picture Placeholder 9"/>
          <p:cNvSpPr>
            <a:spLocks noGrp="1"/>
          </p:cNvSpPr>
          <p:nvPr>
            <p:ph type="pic" sz="quarter" idx="27" hasCustomPrompt="1"/>
          </p:nvPr>
        </p:nvSpPr>
        <p:spPr>
          <a:xfrm>
            <a:off x="6852349" y="1701800"/>
            <a:ext cx="2057400" cy="2057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color image</a:t>
            </a:r>
          </a:p>
        </p:txBody>
      </p:sp>
      <p:sp>
        <p:nvSpPr>
          <p:cNvPr id="43" name="Rectangle 42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53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Box 53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55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42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48" name="Oval 47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49" name="Oval 48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Oval 49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Oval 51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1102329290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 poin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7584" y="254000"/>
            <a:ext cx="5245100" cy="9144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24" name="Text Placeholder 38"/>
          <p:cNvSpPr>
            <a:spLocks noGrp="1"/>
          </p:cNvSpPr>
          <p:nvPr>
            <p:ph type="body" sz="quarter" idx="15" hasCustomPrompt="1"/>
          </p:nvPr>
        </p:nvSpPr>
        <p:spPr>
          <a:xfrm>
            <a:off x="203199" y="2806142"/>
            <a:ext cx="337820" cy="33693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79281" y="2903314"/>
            <a:ext cx="2089075" cy="390893"/>
          </a:xfrm>
        </p:spPr>
        <p:txBody>
          <a:bodyPr t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Duis rutrum vestibulum ornare. Integer cursus eu elit mollis suscipit</a:t>
            </a:r>
          </a:p>
        </p:txBody>
      </p:sp>
      <p:sp>
        <p:nvSpPr>
          <p:cNvPr id="28" name="Text Placeholder 38"/>
          <p:cNvSpPr>
            <a:spLocks noGrp="1"/>
          </p:cNvSpPr>
          <p:nvPr>
            <p:ph type="body" sz="quarter" idx="16" hasCustomPrompt="1"/>
          </p:nvPr>
        </p:nvSpPr>
        <p:spPr>
          <a:xfrm>
            <a:off x="2794448" y="2806142"/>
            <a:ext cx="337820" cy="33693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3170530" y="2687409"/>
            <a:ext cx="2089075" cy="182563"/>
          </a:xfrm>
        </p:spPr>
        <p:txBody>
          <a:bodyPr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3170530" y="2903314"/>
            <a:ext cx="2089075" cy="390893"/>
          </a:xfrm>
        </p:spPr>
        <p:txBody>
          <a:bodyPr t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Duis rutrum vestibulum ornare. Integer cursus eu elit mollis suscipit</a:t>
            </a:r>
          </a:p>
        </p:txBody>
      </p:sp>
      <p:sp>
        <p:nvSpPr>
          <p:cNvPr id="31" name="Text Placeholder 38"/>
          <p:cNvSpPr>
            <a:spLocks noGrp="1"/>
          </p:cNvSpPr>
          <p:nvPr>
            <p:ph type="body" sz="quarter" idx="19" hasCustomPrompt="1"/>
          </p:nvPr>
        </p:nvSpPr>
        <p:spPr>
          <a:xfrm>
            <a:off x="203199" y="3890030"/>
            <a:ext cx="337820" cy="33693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579281" y="3771297"/>
            <a:ext cx="2089075" cy="182563"/>
          </a:xfrm>
        </p:spPr>
        <p:txBody>
          <a:bodyPr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579281" y="3987202"/>
            <a:ext cx="2089075" cy="390893"/>
          </a:xfrm>
        </p:spPr>
        <p:txBody>
          <a:bodyPr t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Duis rutrum vestibulum ornare. Integer cursus eu elit mollis suscipit</a:t>
            </a:r>
          </a:p>
        </p:txBody>
      </p:sp>
      <p:sp>
        <p:nvSpPr>
          <p:cNvPr id="44" name="Text Placeholder 38"/>
          <p:cNvSpPr>
            <a:spLocks noGrp="1"/>
          </p:cNvSpPr>
          <p:nvPr>
            <p:ph type="body" sz="quarter" idx="22" hasCustomPrompt="1"/>
          </p:nvPr>
        </p:nvSpPr>
        <p:spPr>
          <a:xfrm>
            <a:off x="2794448" y="3890030"/>
            <a:ext cx="337820" cy="33693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4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3170530" y="3771297"/>
            <a:ext cx="2089075" cy="182563"/>
          </a:xfrm>
        </p:spPr>
        <p:txBody>
          <a:bodyPr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3170530" y="3987202"/>
            <a:ext cx="2089075" cy="390893"/>
          </a:xfrm>
        </p:spPr>
        <p:txBody>
          <a:bodyPr t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Duis rutrum vestibulum ornare. Integer cursus eu elit mollis suscipit</a:t>
            </a:r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7584" y="1295399"/>
            <a:ext cx="5056406" cy="685801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</a:t>
            </a:r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579281" y="2687409"/>
            <a:ext cx="2089075" cy="182563"/>
          </a:xfrm>
        </p:spPr>
        <p:txBody>
          <a:bodyPr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33" name="Picture Placeholder 9"/>
          <p:cNvSpPr>
            <a:spLocks noGrp="1"/>
          </p:cNvSpPr>
          <p:nvPr>
            <p:ph type="pic" sz="quarter" idx="27" hasCustomPrompt="1"/>
          </p:nvPr>
        </p:nvSpPr>
        <p:spPr>
          <a:xfrm>
            <a:off x="5562599" y="254000"/>
            <a:ext cx="3583799" cy="457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4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image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50" name="Rectangle 49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59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TextBox 59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61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1" name="Group 40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42" name="Oval 41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53" name="Oval 52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53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Oval 54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Oval 55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3947661203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resenter's Pictur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7200" y="1310123"/>
            <a:ext cx="5486400" cy="11658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lvl1pPr marL="0" algn="l">
              <a:defRPr lang="en-US" sz="3600" u="sng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Insert Title Here				 </a:t>
            </a:r>
            <a:br>
              <a:rPr lang="en-US" dirty="0"/>
            </a:br>
            <a:r>
              <a:rPr lang="en-US" dirty="0"/>
              <a:t>in two lines						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3769835" y="1896228"/>
            <a:ext cx="0" cy="134961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miter lim="400000"/>
          </a:ln>
        </p:spPr>
      </p:cxnSp>
      <p:sp>
        <p:nvSpPr>
          <p:cNvPr id="2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29863" y="3515143"/>
            <a:ext cx="3190875" cy="150332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1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first and last name </a:t>
            </a:r>
          </a:p>
        </p:txBody>
      </p:sp>
      <p:sp>
        <p:nvSpPr>
          <p:cNvPr id="29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229863" y="3724346"/>
            <a:ext cx="3190875" cy="307903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 kumimoji="0" lang="en-US" sz="95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</a:t>
            </a:r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289307" y="3365500"/>
            <a:ext cx="774700" cy="774700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7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Presenter’s image</a:t>
            </a:r>
            <a:endParaRPr lang="en-IN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9981" t="11774" r="9918" b="11902"/>
          <a:stretch/>
        </p:blipFill>
        <p:spPr>
          <a:xfrm>
            <a:off x="804468" y="1709011"/>
            <a:ext cx="2189805" cy="1752170"/>
          </a:xfrm>
          <a:prstGeom prst="rect">
            <a:avLst/>
          </a:prstGeom>
        </p:spPr>
      </p:pic>
      <p:cxnSp>
        <p:nvCxnSpPr>
          <p:cNvPr id="39" name="Straight Connector 38"/>
          <p:cNvCxnSpPr/>
          <p:nvPr userDrawn="1"/>
        </p:nvCxnSpPr>
        <p:spPr>
          <a:xfrm>
            <a:off x="260350" y="-187203"/>
            <a:ext cx="0" cy="164592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 userDrawn="1"/>
        </p:nvCxnSpPr>
        <p:spPr>
          <a:xfrm>
            <a:off x="260350" y="5128988"/>
            <a:ext cx="0" cy="164592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9170827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/>
          <p:cNvSpPr/>
          <p:nvPr userDrawn="1"/>
        </p:nvSpPr>
        <p:spPr>
          <a:xfrm>
            <a:off x="-1317287" y="154716"/>
            <a:ext cx="4808884" cy="4808884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5769" y="254000"/>
            <a:ext cx="5245100" cy="9144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Add a quote</a:t>
            </a:r>
            <a:br>
              <a:rPr lang="en-US" dirty="0"/>
            </a:br>
            <a:r>
              <a:rPr lang="en-US" dirty="0"/>
              <a:t>below</a:t>
            </a:r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5769" y="2184399"/>
            <a:ext cx="3794374" cy="876301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“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.”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5769" y="3174999"/>
            <a:ext cx="3794374" cy="203202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455886" y="2184399"/>
            <a:ext cx="4428402" cy="1850572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1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maximus pharetra </a:t>
            </a:r>
            <a:r>
              <a:rPr lang="en-US" dirty="0" err="1"/>
              <a:t>sapien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ligula </a:t>
            </a:r>
            <a:r>
              <a:rPr lang="en-US" dirty="0" err="1"/>
              <a:t>nunc</a:t>
            </a:r>
            <a:r>
              <a:rPr lang="en-US" dirty="0"/>
              <a:t>, ac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a. </a:t>
            </a:r>
            <a:r>
              <a:rPr lang="en-US" dirty="0" err="1"/>
              <a:t>Suspendisse</a:t>
            </a:r>
            <a:r>
              <a:rPr lang="en-US" dirty="0"/>
              <a:t> ex mi, </a:t>
            </a:r>
            <a:r>
              <a:rPr lang="en-US" dirty="0" err="1"/>
              <a:t>imperdiet</a:t>
            </a:r>
            <a:r>
              <a:rPr lang="en-US" dirty="0"/>
              <a:t> et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lorem.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35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TextBox 35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37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9" name="Oval 28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31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33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1697247311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277584" y="254000"/>
            <a:ext cx="5245100" cy="9144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7584" y="1295399"/>
            <a:ext cx="3556000" cy="475344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4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Small table with optional highlight column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4" y="1861147"/>
            <a:ext cx="3556000" cy="2826742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maximus pharetra </a:t>
            </a:r>
            <a:r>
              <a:rPr lang="en-US" dirty="0" err="1"/>
              <a:t>sapien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ligula </a:t>
            </a:r>
            <a:r>
              <a:rPr lang="en-US" dirty="0" err="1"/>
              <a:t>nunc</a:t>
            </a:r>
            <a:r>
              <a:rPr lang="en-US" dirty="0"/>
              <a:t>, ac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a. </a:t>
            </a:r>
            <a:r>
              <a:rPr lang="en-US" dirty="0" err="1"/>
              <a:t>Suspendisse</a:t>
            </a:r>
            <a:r>
              <a:rPr lang="en-US" dirty="0"/>
              <a:t> ex mi, </a:t>
            </a:r>
            <a:r>
              <a:rPr lang="en-US" dirty="0" err="1"/>
              <a:t>imperdiet</a:t>
            </a:r>
            <a:r>
              <a:rPr lang="en-US" dirty="0"/>
              <a:t> et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lorem.</a:t>
            </a:r>
          </a:p>
          <a:p>
            <a:pPr lvl="0"/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3" hasCustomPrompt="1"/>
          </p:nvPr>
        </p:nvSpPr>
        <p:spPr>
          <a:xfrm>
            <a:off x="4035425" y="1295400"/>
            <a:ext cx="4868070" cy="3392488"/>
          </a:xfrm>
        </p:spPr>
        <p:txBody>
          <a:bodyPr/>
          <a:lstStyle>
            <a:lvl1pPr marL="0" indent="0" algn="ctr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table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34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TextBox 34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36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9" name="Oval 28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31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2973909853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 userDrawn="1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Graph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277584" y="254000"/>
            <a:ext cx="5245100" cy="9144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4" y="1295400"/>
            <a:ext cx="3556000" cy="3392489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pharetra </a:t>
            </a:r>
            <a:r>
              <a:rPr lang="en-US" dirty="0" err="1"/>
              <a:t>sapien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ligula </a:t>
            </a:r>
            <a:r>
              <a:rPr lang="en-US" dirty="0" err="1"/>
              <a:t>nunc</a:t>
            </a:r>
            <a:r>
              <a:rPr lang="en-US" dirty="0"/>
              <a:t>, ac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a. </a:t>
            </a:r>
            <a:r>
              <a:rPr lang="en-US" dirty="0" err="1"/>
              <a:t>Suspendisse</a:t>
            </a:r>
            <a:r>
              <a:rPr lang="en-US" dirty="0"/>
              <a:t> ex mi, </a:t>
            </a:r>
            <a:r>
              <a:rPr lang="en-US" dirty="0" err="1"/>
              <a:t>imperdiet</a:t>
            </a:r>
            <a:r>
              <a:rPr lang="en-US" dirty="0"/>
              <a:t> et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lorem.</a:t>
            </a:r>
          </a:p>
          <a:p>
            <a:pPr lvl="0"/>
            <a:endParaRPr lang="en-US" dirty="0"/>
          </a:p>
        </p:txBody>
      </p:sp>
      <p:sp>
        <p:nvSpPr>
          <p:cNvPr id="17" name="Chart Placeholder 2"/>
          <p:cNvSpPr>
            <a:spLocks noGrp="1"/>
          </p:cNvSpPr>
          <p:nvPr>
            <p:ph type="chart" sz="quarter" idx="14" hasCustomPrompt="1"/>
          </p:nvPr>
        </p:nvSpPr>
        <p:spPr>
          <a:xfrm>
            <a:off x="4035425" y="1295400"/>
            <a:ext cx="4868070" cy="3392488"/>
          </a:xfrm>
        </p:spPr>
        <p:txBody>
          <a:bodyPr/>
          <a:lstStyle>
            <a:lvl1pPr marL="171450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Wingdings" pitchFamily="2" charset="2"/>
              <a:buNone/>
              <a:tabLst/>
              <a:defRPr sz="14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dirty="0"/>
              <a:t>Click to add chart/graph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35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TextBox 35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37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5" name="Oval 24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29" name="Oval 28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31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112687545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 userDrawn="1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mart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277584" y="254000"/>
            <a:ext cx="4902200" cy="9144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4" y="1295401"/>
            <a:ext cx="4673600" cy="3061446"/>
          </a:xfrm>
        </p:spPr>
        <p:txBody>
          <a:bodyPr numCol="2" spcCol="27432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Two column body copy in size 10pt or 8pt as minimum.</a:t>
            </a:r>
          </a:p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Dnec</a:t>
            </a:r>
            <a:r>
              <a:rPr lang="en-US" dirty="0"/>
              <a:t> maximus pharetra </a:t>
            </a:r>
            <a:r>
              <a:rPr lang="en-US" dirty="0" err="1"/>
              <a:t>sapien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ligula </a:t>
            </a:r>
            <a:r>
              <a:rPr lang="en-US" dirty="0" err="1"/>
              <a:t>nunc</a:t>
            </a:r>
            <a:r>
              <a:rPr lang="en-US" dirty="0"/>
              <a:t>, ac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a. </a:t>
            </a:r>
            <a:r>
              <a:rPr lang="en-US" dirty="0" err="1"/>
              <a:t>Suspendisse</a:t>
            </a:r>
            <a:r>
              <a:rPr lang="en-US" dirty="0"/>
              <a:t> ex mi, </a:t>
            </a:r>
            <a:r>
              <a:rPr lang="en-US" dirty="0" err="1"/>
              <a:t>imperdiet</a:t>
            </a:r>
            <a:r>
              <a:rPr lang="en-US" dirty="0"/>
              <a:t> et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lorem.</a:t>
            </a:r>
          </a:p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maximus pharetra </a:t>
            </a:r>
            <a:r>
              <a:rPr lang="en-US" dirty="0" err="1"/>
              <a:t>sapien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ligula </a:t>
            </a:r>
            <a:r>
              <a:rPr lang="en-US" dirty="0" err="1"/>
              <a:t>nunc</a:t>
            </a:r>
            <a:r>
              <a:rPr lang="en-US" dirty="0"/>
              <a:t>, ac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a. </a:t>
            </a:r>
            <a:r>
              <a:rPr lang="en-US" dirty="0" err="1"/>
              <a:t>Suspendisse</a:t>
            </a:r>
            <a:r>
              <a:rPr lang="en-US" dirty="0"/>
              <a:t> ex mi, </a:t>
            </a:r>
            <a:r>
              <a:rPr lang="en-US" dirty="0" err="1"/>
              <a:t>imperdiet</a:t>
            </a:r>
            <a:r>
              <a:rPr lang="en-US" dirty="0"/>
              <a:t> et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lorem.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3" hasCustomPrompt="1"/>
          </p:nvPr>
        </p:nvSpPr>
        <p:spPr>
          <a:xfrm>
            <a:off x="5225143" y="696913"/>
            <a:ext cx="3659145" cy="3933825"/>
          </a:xfrm>
        </p:spPr>
        <p:txBody>
          <a:bodyPr/>
          <a:lstStyle>
            <a:lvl1pPr marL="0" indent="0" algn="ctr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Infographics/SmartArt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34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TextBox 34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36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8" name="Oval 27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29" name="Oval 28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31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3711631598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 userDrawn="1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8130" y="254000"/>
            <a:ext cx="5245100" cy="5207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Map</a:t>
            </a:r>
          </a:p>
        </p:txBody>
      </p:sp>
      <p:sp>
        <p:nvSpPr>
          <p:cNvPr id="15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87198" y="874485"/>
            <a:ext cx="4025901" cy="943164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2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Body copy in 12pt.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8130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pic>
        <p:nvPicPr>
          <p:cNvPr id="17" name="Map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506559" y="542375"/>
            <a:ext cx="4720038" cy="311522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541202" y="38082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0" y="39511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008052" y="38082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038850" y="39511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493952" y="38082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7524750" y="39511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4541202" y="41511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4572000" y="42940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6008052" y="41511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6038850" y="42940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7493952" y="41511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7524750" y="42940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287198" y="2695541"/>
            <a:ext cx="1963055" cy="431074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Bulletpoints</a:t>
            </a:r>
            <a:r>
              <a:rPr lang="en-US" dirty="0"/>
              <a:t> in minimum of 18pt.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4776469" y="1277751"/>
            <a:ext cx="390843" cy="388006"/>
          </a:xfrm>
          <a:prstGeom prst="ellipse">
            <a:avLst/>
          </a:prstGeom>
          <a:solidFill>
            <a:schemeClr val="accent1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6552294" y="1197316"/>
            <a:ext cx="390843" cy="388006"/>
          </a:xfrm>
          <a:prstGeom prst="ellipse">
            <a:avLst/>
          </a:prstGeom>
          <a:solidFill>
            <a:schemeClr val="accent5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7044205" y="1471754"/>
            <a:ext cx="390843" cy="388006"/>
          </a:xfrm>
          <a:prstGeom prst="ellipse">
            <a:avLst/>
          </a:prstGeom>
          <a:solidFill>
            <a:schemeClr val="accent2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44" hasCustomPrompt="1"/>
          </p:nvPr>
        </p:nvSpPr>
        <p:spPr>
          <a:xfrm>
            <a:off x="5648007" y="2245350"/>
            <a:ext cx="390843" cy="388006"/>
          </a:xfrm>
          <a:prstGeom prst="ellipse">
            <a:avLst/>
          </a:prstGeom>
          <a:solidFill>
            <a:schemeClr val="accent6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7665244" y="1743700"/>
            <a:ext cx="390843" cy="388006"/>
          </a:xfrm>
          <a:prstGeom prst="ellipse">
            <a:avLst/>
          </a:prstGeom>
          <a:solidFill>
            <a:schemeClr val="accent4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46" hasCustomPrompt="1"/>
          </p:nvPr>
        </p:nvSpPr>
        <p:spPr>
          <a:xfrm>
            <a:off x="7953949" y="1355694"/>
            <a:ext cx="390843" cy="388006"/>
          </a:xfrm>
          <a:prstGeom prst="ellipse">
            <a:avLst/>
          </a:prstGeom>
          <a:solidFill>
            <a:schemeClr val="accent3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5" name="Text Placeholder 2"/>
          <p:cNvSpPr>
            <a:spLocks noGrp="1"/>
          </p:cNvSpPr>
          <p:nvPr>
            <p:ph type="body" sz="quarter" idx="47" hasCustomPrompt="1"/>
          </p:nvPr>
        </p:nvSpPr>
        <p:spPr>
          <a:xfrm>
            <a:off x="287198" y="3229894"/>
            <a:ext cx="1963055" cy="295819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287198" y="3628992"/>
            <a:ext cx="1963055" cy="570139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52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2350044" y="2695541"/>
            <a:ext cx="1963055" cy="431074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Tempus eu </a:t>
            </a:r>
            <a:r>
              <a:rPr lang="fr-FR" dirty="0" err="1"/>
              <a:t>orci</a:t>
            </a:r>
            <a:r>
              <a:rPr lang="fr-FR" dirty="0"/>
              <a:t> in,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congue</a:t>
            </a:r>
            <a:r>
              <a:rPr lang="fr-FR" dirty="0"/>
              <a:t> </a:t>
            </a:r>
            <a:r>
              <a:rPr lang="fr-FR" dirty="0" err="1"/>
              <a:t>felis</a:t>
            </a:r>
            <a:r>
              <a:rPr lang="fr-FR" dirty="0"/>
              <a:t>. </a:t>
            </a:r>
            <a:r>
              <a:rPr lang="fr-FR" dirty="0" err="1"/>
              <a:t>Donec</a:t>
            </a:r>
            <a:r>
              <a:rPr lang="fr-FR" dirty="0"/>
              <a:t> ut </a:t>
            </a:r>
            <a:r>
              <a:rPr lang="fr-FR" dirty="0" err="1"/>
              <a:t>augue</a:t>
            </a:r>
            <a:r>
              <a:rPr lang="fr-FR" dirty="0"/>
              <a:t> et </a:t>
            </a:r>
            <a:r>
              <a:rPr lang="fr-FR" dirty="0" err="1"/>
              <a:t>sapien</a:t>
            </a:r>
            <a:r>
              <a:rPr lang="fr-FR" dirty="0"/>
              <a:t> </a:t>
            </a:r>
            <a:r>
              <a:rPr lang="fr-FR" dirty="0" err="1"/>
              <a:t>mattis</a:t>
            </a:r>
            <a:r>
              <a:rPr lang="fr-FR" dirty="0"/>
              <a:t> </a:t>
            </a:r>
            <a:r>
              <a:rPr lang="fr-FR" dirty="0" err="1"/>
              <a:t>scelerisque</a:t>
            </a:r>
            <a:r>
              <a:rPr lang="fr-FR" dirty="0"/>
              <a:t>. </a:t>
            </a:r>
          </a:p>
        </p:txBody>
      </p:sp>
      <p:sp>
        <p:nvSpPr>
          <p:cNvPr id="53" name="Text Placeholder 2"/>
          <p:cNvSpPr>
            <a:spLocks noGrp="1"/>
          </p:cNvSpPr>
          <p:nvPr>
            <p:ph type="body" sz="quarter" idx="50" hasCustomPrompt="1"/>
          </p:nvPr>
        </p:nvSpPr>
        <p:spPr>
          <a:xfrm>
            <a:off x="2350044" y="3229894"/>
            <a:ext cx="1963055" cy="295819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it-IT" dirty="0"/>
              <a:t>Curabitur eget nunc vitae orci commodo accumsan.</a:t>
            </a:r>
            <a:endParaRPr lang="en-US" dirty="0"/>
          </a:p>
        </p:txBody>
      </p:sp>
      <p:sp>
        <p:nvSpPr>
          <p:cNvPr id="54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2350044" y="3628992"/>
            <a:ext cx="1963055" cy="570139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56" name="Text Placeholder 2"/>
          <p:cNvSpPr>
            <a:spLocks noGrp="1"/>
          </p:cNvSpPr>
          <p:nvPr>
            <p:ph type="body" sz="quarter" idx="52" hasCustomPrompt="1"/>
          </p:nvPr>
        </p:nvSpPr>
        <p:spPr>
          <a:xfrm>
            <a:off x="287198" y="1855792"/>
            <a:ext cx="4025901" cy="720140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2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60" name="Rectangle 59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69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TextBox 69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71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57" name="Group 56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58" name="Oval 57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59" name="Oval 58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62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63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64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353296959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8130" y="97275"/>
            <a:ext cx="5245100" cy="5207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Map</a:t>
            </a:r>
          </a:p>
        </p:txBody>
      </p:sp>
      <p:sp>
        <p:nvSpPr>
          <p:cNvPr id="15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87198" y="874485"/>
            <a:ext cx="4025901" cy="943164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2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Body copy in 12pt.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pic>
        <p:nvPicPr>
          <p:cNvPr id="17" name="Map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506559" y="542375"/>
            <a:ext cx="4720038" cy="311522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541202" y="38082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0" y="39511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008052" y="38082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038850" y="39511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493952" y="38082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7524750" y="39511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4541202" y="41511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4572000" y="42940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6008052" y="41511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6038850" y="42940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7493952" y="41511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7524750" y="42940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287198" y="2695541"/>
            <a:ext cx="1963055" cy="431074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Bulletpoints</a:t>
            </a:r>
            <a:r>
              <a:rPr lang="en-US" dirty="0"/>
              <a:t> in minimum of 18pt.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4776469" y="1277751"/>
            <a:ext cx="390843" cy="388006"/>
          </a:xfrm>
          <a:prstGeom prst="ellipse">
            <a:avLst/>
          </a:prstGeom>
          <a:solidFill>
            <a:schemeClr val="accent1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6552294" y="1197316"/>
            <a:ext cx="390843" cy="388006"/>
          </a:xfrm>
          <a:prstGeom prst="ellipse">
            <a:avLst/>
          </a:prstGeom>
          <a:solidFill>
            <a:schemeClr val="accent5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7044205" y="1471754"/>
            <a:ext cx="390843" cy="388006"/>
          </a:xfrm>
          <a:prstGeom prst="ellipse">
            <a:avLst/>
          </a:prstGeom>
          <a:solidFill>
            <a:schemeClr val="accent2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44" hasCustomPrompt="1"/>
          </p:nvPr>
        </p:nvSpPr>
        <p:spPr>
          <a:xfrm>
            <a:off x="5648007" y="2245350"/>
            <a:ext cx="390843" cy="388006"/>
          </a:xfrm>
          <a:prstGeom prst="ellipse">
            <a:avLst/>
          </a:prstGeom>
          <a:solidFill>
            <a:schemeClr val="accent6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7665244" y="1743700"/>
            <a:ext cx="390843" cy="388006"/>
          </a:xfrm>
          <a:prstGeom prst="ellipse">
            <a:avLst/>
          </a:prstGeom>
          <a:solidFill>
            <a:schemeClr val="accent4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46" hasCustomPrompt="1"/>
          </p:nvPr>
        </p:nvSpPr>
        <p:spPr>
          <a:xfrm>
            <a:off x="7953949" y="1355694"/>
            <a:ext cx="390843" cy="388006"/>
          </a:xfrm>
          <a:prstGeom prst="ellipse">
            <a:avLst/>
          </a:prstGeom>
          <a:solidFill>
            <a:schemeClr val="accent3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5" name="Text Placeholder 2"/>
          <p:cNvSpPr>
            <a:spLocks noGrp="1"/>
          </p:cNvSpPr>
          <p:nvPr>
            <p:ph type="body" sz="quarter" idx="47" hasCustomPrompt="1"/>
          </p:nvPr>
        </p:nvSpPr>
        <p:spPr>
          <a:xfrm>
            <a:off x="287198" y="3229894"/>
            <a:ext cx="1963055" cy="295819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287198" y="3628992"/>
            <a:ext cx="1963055" cy="570139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52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2350044" y="2695541"/>
            <a:ext cx="1963055" cy="431074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Tempus eu </a:t>
            </a:r>
            <a:r>
              <a:rPr lang="fr-FR" dirty="0" err="1"/>
              <a:t>orci</a:t>
            </a:r>
            <a:r>
              <a:rPr lang="fr-FR" dirty="0"/>
              <a:t> in,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congue</a:t>
            </a:r>
            <a:r>
              <a:rPr lang="fr-FR" dirty="0"/>
              <a:t> </a:t>
            </a:r>
            <a:r>
              <a:rPr lang="fr-FR" dirty="0" err="1"/>
              <a:t>felis</a:t>
            </a:r>
            <a:r>
              <a:rPr lang="fr-FR" dirty="0"/>
              <a:t>. </a:t>
            </a:r>
            <a:r>
              <a:rPr lang="fr-FR" dirty="0" err="1"/>
              <a:t>Donec</a:t>
            </a:r>
            <a:r>
              <a:rPr lang="fr-FR" dirty="0"/>
              <a:t> ut </a:t>
            </a:r>
            <a:r>
              <a:rPr lang="fr-FR" dirty="0" err="1"/>
              <a:t>augue</a:t>
            </a:r>
            <a:r>
              <a:rPr lang="fr-FR" dirty="0"/>
              <a:t> et </a:t>
            </a:r>
            <a:r>
              <a:rPr lang="fr-FR" dirty="0" err="1"/>
              <a:t>sapien</a:t>
            </a:r>
            <a:r>
              <a:rPr lang="fr-FR" dirty="0"/>
              <a:t> </a:t>
            </a:r>
            <a:r>
              <a:rPr lang="fr-FR" dirty="0" err="1"/>
              <a:t>mattis</a:t>
            </a:r>
            <a:r>
              <a:rPr lang="fr-FR" dirty="0"/>
              <a:t> </a:t>
            </a:r>
            <a:r>
              <a:rPr lang="fr-FR" dirty="0" err="1"/>
              <a:t>scelerisque</a:t>
            </a:r>
            <a:r>
              <a:rPr lang="fr-FR" dirty="0"/>
              <a:t>. </a:t>
            </a:r>
          </a:p>
        </p:txBody>
      </p:sp>
      <p:sp>
        <p:nvSpPr>
          <p:cNvPr id="53" name="Text Placeholder 2"/>
          <p:cNvSpPr>
            <a:spLocks noGrp="1"/>
          </p:cNvSpPr>
          <p:nvPr>
            <p:ph type="body" sz="quarter" idx="50" hasCustomPrompt="1"/>
          </p:nvPr>
        </p:nvSpPr>
        <p:spPr>
          <a:xfrm>
            <a:off x="2350044" y="3229894"/>
            <a:ext cx="1963055" cy="295819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it-IT" dirty="0"/>
              <a:t>Curabitur eget nunc vitae orci commodo accumsan.</a:t>
            </a:r>
            <a:endParaRPr lang="en-US" dirty="0"/>
          </a:p>
        </p:txBody>
      </p:sp>
      <p:sp>
        <p:nvSpPr>
          <p:cNvPr id="54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2350044" y="3628992"/>
            <a:ext cx="1963055" cy="570139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56" name="Text Placeholder 2"/>
          <p:cNvSpPr>
            <a:spLocks noGrp="1"/>
          </p:cNvSpPr>
          <p:nvPr>
            <p:ph type="body" sz="quarter" idx="52" hasCustomPrompt="1"/>
          </p:nvPr>
        </p:nvSpPr>
        <p:spPr>
          <a:xfrm>
            <a:off x="287198" y="1855792"/>
            <a:ext cx="4025901" cy="720140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2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60" name="Rectangle 59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69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TextBox 69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71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57" name="Group 56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58" name="Oval 57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59" name="Oval 58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62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63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64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4131686703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168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ime Pla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9"/>
          <p:cNvSpPr>
            <a:spLocks noGrp="1"/>
          </p:cNvSpPr>
          <p:nvPr>
            <p:ph type="pic" sz="quarter" idx="52" hasCustomPrompt="1"/>
          </p:nvPr>
        </p:nvSpPr>
        <p:spPr>
          <a:xfrm>
            <a:off x="283027" y="809262"/>
            <a:ext cx="8601262" cy="395042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4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here to insert a Time Plan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2368263" y="1221193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835113" y="1221193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5321013" y="1221193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83026" y="254000"/>
            <a:ext cx="5245100" cy="5334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Simple time plan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53" hasCustomPrompt="1"/>
          </p:nvPr>
        </p:nvSpPr>
        <p:spPr>
          <a:xfrm>
            <a:off x="2368263" y="4209720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54" hasCustomPrompt="1"/>
          </p:nvPr>
        </p:nvSpPr>
        <p:spPr>
          <a:xfrm>
            <a:off x="3835113" y="4209720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49" name="Text Placeholder 3"/>
          <p:cNvSpPr>
            <a:spLocks noGrp="1"/>
          </p:cNvSpPr>
          <p:nvPr>
            <p:ph type="body" sz="quarter" idx="55" hasCustomPrompt="1"/>
          </p:nvPr>
        </p:nvSpPr>
        <p:spPr>
          <a:xfrm>
            <a:off x="5321013" y="4209720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30" name="Rectangle 29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40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TextBox 40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42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34" name="Oval 33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Oval 38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536596948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imeline/Roa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9"/>
          <p:cNvSpPr>
            <a:spLocks noGrp="1"/>
          </p:cNvSpPr>
          <p:nvPr>
            <p:ph type="pic" sz="quarter" idx="52" hasCustomPrompt="1"/>
          </p:nvPr>
        </p:nvSpPr>
        <p:spPr>
          <a:xfrm>
            <a:off x="3378200" y="809262"/>
            <a:ext cx="5525295" cy="395042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4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here to insert a Timeline/Roadmap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096702" y="1221193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5563552" y="1221193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049452" y="1221193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63070" y="254000"/>
            <a:ext cx="5300482" cy="903023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Timeline/Roadmap with text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53" hasCustomPrompt="1"/>
          </p:nvPr>
        </p:nvSpPr>
        <p:spPr>
          <a:xfrm>
            <a:off x="4096702" y="4209720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54" hasCustomPrompt="1"/>
          </p:nvPr>
        </p:nvSpPr>
        <p:spPr>
          <a:xfrm>
            <a:off x="5563552" y="4209720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49" name="Text Placeholder 3"/>
          <p:cNvSpPr>
            <a:spLocks noGrp="1"/>
          </p:cNvSpPr>
          <p:nvPr>
            <p:ph type="body" sz="quarter" idx="55" hasCustomPrompt="1"/>
          </p:nvPr>
        </p:nvSpPr>
        <p:spPr>
          <a:xfrm>
            <a:off x="7049452" y="4209720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203200" y="1286353"/>
            <a:ext cx="654050" cy="649302"/>
          </a:xfrm>
          <a:prstGeom prst="ellipse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txBody>
          <a:bodyPr lIns="0" rIns="0" anchor="ctr" anchorCtr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1" name="Text Placeholder 3"/>
          <p:cNvSpPr>
            <a:spLocks noGrp="1"/>
          </p:cNvSpPr>
          <p:nvPr>
            <p:ph type="body" sz="quarter" idx="56" hasCustomPrompt="1"/>
          </p:nvPr>
        </p:nvSpPr>
        <p:spPr>
          <a:xfrm>
            <a:off x="704055" y="1348393"/>
            <a:ext cx="2048669" cy="215444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Point 1</a:t>
            </a:r>
          </a:p>
        </p:txBody>
      </p:sp>
      <p:sp>
        <p:nvSpPr>
          <p:cNvPr id="55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04055" y="1569212"/>
            <a:ext cx="2048669" cy="615553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00" b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endParaRPr lang="en-US" dirty="0"/>
          </a:p>
        </p:txBody>
      </p:sp>
      <p:sp>
        <p:nvSpPr>
          <p:cNvPr id="56" name="Text Placeholder 2"/>
          <p:cNvSpPr>
            <a:spLocks noGrp="1"/>
          </p:cNvSpPr>
          <p:nvPr>
            <p:ph type="body" sz="quarter" idx="57" hasCustomPrompt="1"/>
          </p:nvPr>
        </p:nvSpPr>
        <p:spPr>
          <a:xfrm>
            <a:off x="203200" y="2343628"/>
            <a:ext cx="654050" cy="649302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txBody>
          <a:bodyPr lIns="0" rIns="0" anchor="ctr" anchorCtr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58" hasCustomPrompt="1"/>
          </p:nvPr>
        </p:nvSpPr>
        <p:spPr>
          <a:xfrm>
            <a:off x="704055" y="2405668"/>
            <a:ext cx="2048669" cy="215444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Point 2</a:t>
            </a:r>
          </a:p>
        </p:txBody>
      </p:sp>
      <p:sp>
        <p:nvSpPr>
          <p:cNvPr id="58" name="Text Placeholder 3"/>
          <p:cNvSpPr>
            <a:spLocks noGrp="1"/>
          </p:cNvSpPr>
          <p:nvPr>
            <p:ph type="body" sz="quarter" idx="59" hasCustomPrompt="1"/>
          </p:nvPr>
        </p:nvSpPr>
        <p:spPr>
          <a:xfrm>
            <a:off x="704055" y="2626487"/>
            <a:ext cx="2048669" cy="615553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00" b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endParaRPr lang="en-US" dirty="0"/>
          </a:p>
        </p:txBody>
      </p:sp>
      <p:sp>
        <p:nvSpPr>
          <p:cNvPr id="59" name="Text Placeholder 2"/>
          <p:cNvSpPr>
            <a:spLocks noGrp="1"/>
          </p:cNvSpPr>
          <p:nvPr>
            <p:ph type="body" sz="quarter" idx="60" hasCustomPrompt="1"/>
          </p:nvPr>
        </p:nvSpPr>
        <p:spPr>
          <a:xfrm>
            <a:off x="203200" y="3425296"/>
            <a:ext cx="654050" cy="649302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txBody>
          <a:bodyPr lIns="0" rIns="0" anchor="ctr" anchorCtr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0" name="Text Placeholder 3"/>
          <p:cNvSpPr>
            <a:spLocks noGrp="1"/>
          </p:cNvSpPr>
          <p:nvPr>
            <p:ph type="body" sz="quarter" idx="61" hasCustomPrompt="1"/>
          </p:nvPr>
        </p:nvSpPr>
        <p:spPr>
          <a:xfrm>
            <a:off x="704055" y="3487336"/>
            <a:ext cx="2048669" cy="215444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Point 3</a:t>
            </a:r>
          </a:p>
        </p:txBody>
      </p:sp>
      <p:sp>
        <p:nvSpPr>
          <p:cNvPr id="61" name="Text Placeholder 3"/>
          <p:cNvSpPr>
            <a:spLocks noGrp="1"/>
          </p:cNvSpPr>
          <p:nvPr>
            <p:ph type="body" sz="quarter" idx="62" hasCustomPrompt="1"/>
          </p:nvPr>
        </p:nvSpPr>
        <p:spPr>
          <a:xfrm>
            <a:off x="704055" y="3708155"/>
            <a:ext cx="2048669" cy="615553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00" b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endParaRPr lang="en-US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39" name="Rectangle 38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54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TextBox 61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63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44" name="Oval 43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45" name="Oval 44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Oval 45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Oval 51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Oval 52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3536030753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4"/>
          <p:cNvSpPr>
            <a:spLocks noGrp="1"/>
          </p:cNvSpPr>
          <p:nvPr>
            <p:ph type="pic" sz="quarter" idx="36" hasCustomPrompt="1"/>
          </p:nvPr>
        </p:nvSpPr>
        <p:spPr>
          <a:xfrm>
            <a:off x="4303714" y="0"/>
            <a:ext cx="3499859" cy="4884738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Wingdings" pitchFamily="2" charset="2"/>
              <a:buNone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dirty="0"/>
              <a:t>Click here to </a:t>
            </a:r>
            <a:br>
              <a:rPr lang="en-US" dirty="0"/>
            </a:br>
            <a:r>
              <a:rPr lang="en-US" dirty="0"/>
              <a:t>add Color Image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8"/>
          </p:nvPr>
        </p:nvSpPr>
        <p:spPr>
          <a:xfrm>
            <a:off x="6221676" y="0"/>
            <a:ext cx="2921000" cy="4889255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1416" y="254000"/>
            <a:ext cx="3835400" cy="909593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24" name="Text Placeholder 38"/>
          <p:cNvSpPr>
            <a:spLocks noGrp="1"/>
          </p:cNvSpPr>
          <p:nvPr>
            <p:ph type="body" sz="quarter" idx="15" hasCustomPrompt="1"/>
          </p:nvPr>
        </p:nvSpPr>
        <p:spPr>
          <a:xfrm>
            <a:off x="226059" y="2231277"/>
            <a:ext cx="337820" cy="33693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02141" y="2496914"/>
            <a:ext cx="3310548" cy="502381"/>
          </a:xfrm>
        </p:spPr>
        <p:txBody>
          <a:bodyPr t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Tempus eu orci in, consectetur congue felis. Donec ut augue et sapien mattis scelerisque. Curabitur eget nunc vitae orci commodo accumsan. </a:t>
            </a:r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1416" y="1295399"/>
            <a:ext cx="3686630" cy="685801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602141" y="2281009"/>
            <a:ext cx="3310548" cy="182563"/>
          </a:xfrm>
        </p:spPr>
        <p:txBody>
          <a:bodyPr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Business Context</a:t>
            </a:r>
          </a:p>
        </p:txBody>
      </p:sp>
      <p:sp>
        <p:nvSpPr>
          <p:cNvPr id="26" name="Text Placeholder 38"/>
          <p:cNvSpPr>
            <a:spLocks noGrp="1"/>
          </p:cNvSpPr>
          <p:nvPr>
            <p:ph type="body" sz="quarter" idx="27" hasCustomPrompt="1"/>
          </p:nvPr>
        </p:nvSpPr>
        <p:spPr>
          <a:xfrm>
            <a:off x="226059" y="3155214"/>
            <a:ext cx="337820" cy="33693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602141" y="3371119"/>
            <a:ext cx="3310548" cy="502381"/>
          </a:xfrm>
        </p:spPr>
        <p:txBody>
          <a:bodyPr t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Tempus eu orci in, consectetur congue felis. Donec ut augue et sapien mattis scelerisque. Curabitur eget nunc vitae orci commodo accumsan. 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602141" y="3155214"/>
            <a:ext cx="3310548" cy="182563"/>
          </a:xfrm>
        </p:spPr>
        <p:txBody>
          <a:bodyPr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Solution Approach</a:t>
            </a:r>
          </a:p>
        </p:txBody>
      </p:sp>
      <p:sp>
        <p:nvSpPr>
          <p:cNvPr id="35" name="Text Placeholder 38"/>
          <p:cNvSpPr>
            <a:spLocks noGrp="1"/>
          </p:cNvSpPr>
          <p:nvPr>
            <p:ph type="body" sz="quarter" idx="30" hasCustomPrompt="1"/>
          </p:nvPr>
        </p:nvSpPr>
        <p:spPr>
          <a:xfrm>
            <a:off x="226059" y="3994800"/>
            <a:ext cx="337820" cy="33693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602141" y="4247419"/>
            <a:ext cx="3310548" cy="502381"/>
          </a:xfrm>
        </p:spPr>
        <p:txBody>
          <a:bodyPr t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Tempus eu orci in, consectetur congue felis. Donec ut augue et sapien mattis scelerisque. Curabitur eget nunc vitae orci commodo accumsan. 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02141" y="4031514"/>
            <a:ext cx="3310548" cy="182563"/>
          </a:xfrm>
        </p:spPr>
        <p:txBody>
          <a:bodyPr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Benefits Delivered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6498663" y="931094"/>
            <a:ext cx="2400140" cy="3131640"/>
          </a:xfrm>
        </p:spPr>
        <p:txBody>
          <a:bodyPr t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lang="en-US" sz="700" b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Side notes</a:t>
            </a:r>
            <a:br>
              <a:rPr lang="pt-BR" dirty="0"/>
            </a:br>
            <a:r>
              <a:rPr lang="pt-BR" dirty="0"/>
              <a:t>Tempus eu orci in, consectetur congue felis. Donec ut augue et sapien mattis scelerisque. Curabitur eget nunc vitae orci commodo accumsan. </a:t>
            </a:r>
          </a:p>
          <a:p>
            <a:pPr lvl="0"/>
            <a:r>
              <a:rPr lang="pt-BR" dirty="0"/>
              <a:t>Side notes</a:t>
            </a:r>
            <a:br>
              <a:rPr lang="pt-BR" dirty="0"/>
            </a:br>
            <a:r>
              <a:rPr lang="pt-BR" dirty="0"/>
              <a:t>Tempus eu orci in, consectetur congue felis. Donec ut augue et sapien mattis scelerisque. Curabitur eget nunc vitae orci commodo accumsan. </a:t>
            </a:r>
          </a:p>
          <a:p>
            <a:pPr lvl="0"/>
            <a:r>
              <a:rPr lang="pt-BR" dirty="0"/>
              <a:t>Side notes</a:t>
            </a:r>
            <a:br>
              <a:rPr lang="pt-BR" dirty="0"/>
            </a:br>
            <a:r>
              <a:rPr lang="pt-BR" dirty="0"/>
              <a:t>Tempus eu orci in, consectetur congue felis. Donec ut augue et sapien mattis scelerisque. Curabitur eget nunc vitae orci commodo accumsan. </a:t>
            </a:r>
          </a:p>
          <a:p>
            <a:pPr lvl="0"/>
            <a:r>
              <a:rPr lang="pt-BR" dirty="0"/>
              <a:t>Side notes</a:t>
            </a:r>
            <a:br>
              <a:rPr lang="pt-BR" dirty="0"/>
            </a:br>
            <a:r>
              <a:rPr lang="pt-BR" dirty="0"/>
              <a:t>Tempus eu orci in, consectetur congue felis. Donec ut augue et sapien mattis scelerisque. Curabitur eget nunc vitae orci commodo accumsan. </a:t>
            </a:r>
          </a:p>
          <a:p>
            <a:pPr lvl="0"/>
            <a:r>
              <a:rPr lang="pt-BR" dirty="0"/>
              <a:t>Side notes</a:t>
            </a:r>
            <a:br>
              <a:rPr lang="pt-BR" dirty="0"/>
            </a:br>
            <a:r>
              <a:rPr lang="pt-BR" dirty="0"/>
              <a:t>Tempus eu orci in, consectetur congue felis. Donec ut augue et sapien mattis scelerisque. Curabitur eget nunc vitae orci commodo accumsan. </a:t>
            </a:r>
          </a:p>
          <a:p>
            <a:pPr lvl="0"/>
            <a:r>
              <a:rPr lang="pt-BR" dirty="0"/>
              <a:t>Side notes</a:t>
            </a:r>
            <a:br>
              <a:rPr lang="pt-BR" dirty="0"/>
            </a:br>
            <a:r>
              <a:rPr lang="pt-BR" dirty="0"/>
              <a:t>Tempus eu orci in, consectetur congue felis. Donec ut augue et sapien mattis scelerisque. Curabitur eget nunc vitae orci commodo accumsan. 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6498663" y="664389"/>
            <a:ext cx="2400140" cy="182563"/>
          </a:xfrm>
        </p:spPr>
        <p:txBody>
          <a:bodyPr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Value Wipro brings</a:t>
            </a:r>
          </a:p>
        </p:txBody>
      </p:sp>
      <p:sp>
        <p:nvSpPr>
          <p:cNvPr id="3" name="Media Placeholder 2"/>
          <p:cNvSpPr>
            <a:spLocks noGrp="1"/>
          </p:cNvSpPr>
          <p:nvPr>
            <p:ph type="media" sz="quarter" idx="35" hasCustomPrompt="1"/>
          </p:nvPr>
        </p:nvSpPr>
        <p:spPr>
          <a:xfrm>
            <a:off x="6498663" y="4128262"/>
            <a:ext cx="652955" cy="650994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FontTx/>
              <a:buNone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View video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50" name="Rectangle 49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59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TextBox 59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61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5" name="Group 44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46" name="Oval 45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53" name="Oval 52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53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Oval 54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Oval 55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169530177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271416" y="254000"/>
            <a:ext cx="5245100" cy="5588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Team structure</a:t>
            </a:r>
          </a:p>
        </p:txBody>
      </p:sp>
      <p:sp>
        <p:nvSpPr>
          <p:cNvPr id="21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82322" y="1077588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30" name="Pladsholder til tekst 62"/>
          <p:cNvSpPr>
            <a:spLocks noGrp="1"/>
          </p:cNvSpPr>
          <p:nvPr>
            <p:ph type="body" sz="quarter" idx="30" hasCustomPrompt="1"/>
          </p:nvPr>
        </p:nvSpPr>
        <p:spPr>
          <a:xfrm>
            <a:off x="382322" y="1937202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31" name="Pladsholder til tekst 63"/>
          <p:cNvSpPr>
            <a:spLocks noGrp="1"/>
          </p:cNvSpPr>
          <p:nvPr>
            <p:ph type="body" sz="quarter" idx="31" hasCustomPrompt="1"/>
          </p:nvPr>
        </p:nvSpPr>
        <p:spPr>
          <a:xfrm>
            <a:off x="382322" y="2188787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33" name="Picture Placeholder 9"/>
          <p:cNvSpPr>
            <a:spLocks noGrp="1"/>
          </p:cNvSpPr>
          <p:nvPr>
            <p:ph type="pic" sz="quarter" idx="33" hasCustomPrompt="1"/>
          </p:nvPr>
        </p:nvSpPr>
        <p:spPr>
          <a:xfrm>
            <a:off x="2605492" y="1077588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34" name="Pladsholder til tekst 62"/>
          <p:cNvSpPr>
            <a:spLocks noGrp="1"/>
          </p:cNvSpPr>
          <p:nvPr>
            <p:ph type="body" sz="quarter" idx="34" hasCustomPrompt="1"/>
          </p:nvPr>
        </p:nvSpPr>
        <p:spPr>
          <a:xfrm>
            <a:off x="2605492" y="1937202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35" name="Pladsholder til tekst 63"/>
          <p:cNvSpPr>
            <a:spLocks noGrp="1"/>
          </p:cNvSpPr>
          <p:nvPr>
            <p:ph type="body" sz="quarter" idx="35" hasCustomPrompt="1"/>
          </p:nvPr>
        </p:nvSpPr>
        <p:spPr>
          <a:xfrm>
            <a:off x="2605492" y="2188787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37" name="Picture Placeholder 9"/>
          <p:cNvSpPr>
            <a:spLocks noGrp="1"/>
          </p:cNvSpPr>
          <p:nvPr>
            <p:ph type="pic" sz="quarter" idx="37" hasCustomPrompt="1"/>
          </p:nvPr>
        </p:nvSpPr>
        <p:spPr>
          <a:xfrm>
            <a:off x="4828662" y="1077588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38" name="Pladsholder til tekst 62"/>
          <p:cNvSpPr>
            <a:spLocks noGrp="1"/>
          </p:cNvSpPr>
          <p:nvPr>
            <p:ph type="body" sz="quarter" idx="38" hasCustomPrompt="1"/>
          </p:nvPr>
        </p:nvSpPr>
        <p:spPr>
          <a:xfrm>
            <a:off x="4828662" y="1937202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39" name="Pladsholder til tekst 63"/>
          <p:cNvSpPr>
            <a:spLocks noGrp="1"/>
          </p:cNvSpPr>
          <p:nvPr>
            <p:ph type="body" sz="quarter" idx="39" hasCustomPrompt="1"/>
          </p:nvPr>
        </p:nvSpPr>
        <p:spPr>
          <a:xfrm>
            <a:off x="4828662" y="2188787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41" name="Picture Placeholder 9"/>
          <p:cNvSpPr>
            <a:spLocks noGrp="1"/>
          </p:cNvSpPr>
          <p:nvPr>
            <p:ph type="pic" sz="quarter" idx="41" hasCustomPrompt="1"/>
          </p:nvPr>
        </p:nvSpPr>
        <p:spPr>
          <a:xfrm>
            <a:off x="7051832" y="1077588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42" name="Pladsholder til tekst 62"/>
          <p:cNvSpPr>
            <a:spLocks noGrp="1"/>
          </p:cNvSpPr>
          <p:nvPr>
            <p:ph type="body" sz="quarter" idx="42" hasCustomPrompt="1"/>
          </p:nvPr>
        </p:nvSpPr>
        <p:spPr>
          <a:xfrm>
            <a:off x="7051832" y="1937202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  <a:p>
            <a:endParaRPr lang="en-GB" dirty="0"/>
          </a:p>
        </p:txBody>
      </p:sp>
      <p:sp>
        <p:nvSpPr>
          <p:cNvPr id="43" name="Pladsholder til tekst 63"/>
          <p:cNvSpPr>
            <a:spLocks noGrp="1"/>
          </p:cNvSpPr>
          <p:nvPr>
            <p:ph type="body" sz="quarter" idx="43" hasCustomPrompt="1"/>
          </p:nvPr>
        </p:nvSpPr>
        <p:spPr>
          <a:xfrm>
            <a:off x="7051832" y="2188787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62" name="Picture Placeholder 9"/>
          <p:cNvSpPr>
            <a:spLocks noGrp="1"/>
          </p:cNvSpPr>
          <p:nvPr>
            <p:ph type="pic" sz="quarter" idx="45" hasCustomPrompt="1"/>
          </p:nvPr>
        </p:nvSpPr>
        <p:spPr>
          <a:xfrm>
            <a:off x="382322" y="3022502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63" name="Pladsholder til tekst 62"/>
          <p:cNvSpPr>
            <a:spLocks noGrp="1"/>
          </p:cNvSpPr>
          <p:nvPr>
            <p:ph type="body" sz="quarter" idx="46" hasCustomPrompt="1"/>
          </p:nvPr>
        </p:nvSpPr>
        <p:spPr>
          <a:xfrm>
            <a:off x="382322" y="3882116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  <a:p>
            <a:endParaRPr lang="en-GB" dirty="0"/>
          </a:p>
        </p:txBody>
      </p:sp>
      <p:sp>
        <p:nvSpPr>
          <p:cNvPr id="64" name="Pladsholder til tekst 63"/>
          <p:cNvSpPr>
            <a:spLocks noGrp="1"/>
          </p:cNvSpPr>
          <p:nvPr>
            <p:ph type="body" sz="quarter" idx="47" hasCustomPrompt="1"/>
          </p:nvPr>
        </p:nvSpPr>
        <p:spPr>
          <a:xfrm>
            <a:off x="382322" y="4133701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66" name="Picture Placeholder 9"/>
          <p:cNvSpPr>
            <a:spLocks noGrp="1"/>
          </p:cNvSpPr>
          <p:nvPr>
            <p:ph type="pic" sz="quarter" idx="49" hasCustomPrompt="1"/>
          </p:nvPr>
        </p:nvSpPr>
        <p:spPr>
          <a:xfrm>
            <a:off x="2605492" y="3022502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67" name="Pladsholder til tekst 62"/>
          <p:cNvSpPr>
            <a:spLocks noGrp="1"/>
          </p:cNvSpPr>
          <p:nvPr>
            <p:ph type="body" sz="quarter" idx="50" hasCustomPrompt="1"/>
          </p:nvPr>
        </p:nvSpPr>
        <p:spPr>
          <a:xfrm>
            <a:off x="2605492" y="3882116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68" name="Pladsholder til tekst 63"/>
          <p:cNvSpPr>
            <a:spLocks noGrp="1"/>
          </p:cNvSpPr>
          <p:nvPr>
            <p:ph type="body" sz="quarter" idx="51" hasCustomPrompt="1"/>
          </p:nvPr>
        </p:nvSpPr>
        <p:spPr>
          <a:xfrm>
            <a:off x="2605492" y="4133701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70" name="Picture Placeholder 9"/>
          <p:cNvSpPr>
            <a:spLocks noGrp="1"/>
          </p:cNvSpPr>
          <p:nvPr>
            <p:ph type="pic" sz="quarter" idx="53" hasCustomPrompt="1"/>
          </p:nvPr>
        </p:nvSpPr>
        <p:spPr>
          <a:xfrm>
            <a:off x="4828662" y="3022502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71" name="Pladsholder til tekst 62"/>
          <p:cNvSpPr>
            <a:spLocks noGrp="1"/>
          </p:cNvSpPr>
          <p:nvPr>
            <p:ph type="body" sz="quarter" idx="54" hasCustomPrompt="1"/>
          </p:nvPr>
        </p:nvSpPr>
        <p:spPr>
          <a:xfrm>
            <a:off x="4828662" y="3882116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72" name="Pladsholder til tekst 63"/>
          <p:cNvSpPr>
            <a:spLocks noGrp="1"/>
          </p:cNvSpPr>
          <p:nvPr>
            <p:ph type="body" sz="quarter" idx="55" hasCustomPrompt="1"/>
          </p:nvPr>
        </p:nvSpPr>
        <p:spPr>
          <a:xfrm>
            <a:off x="4828662" y="4133701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74" name="Picture Placeholder 9"/>
          <p:cNvSpPr>
            <a:spLocks noGrp="1"/>
          </p:cNvSpPr>
          <p:nvPr>
            <p:ph type="pic" sz="quarter" idx="57" hasCustomPrompt="1"/>
          </p:nvPr>
        </p:nvSpPr>
        <p:spPr>
          <a:xfrm>
            <a:off x="7051832" y="3022502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75" name="Pladsholder til tekst 62"/>
          <p:cNvSpPr>
            <a:spLocks noGrp="1"/>
          </p:cNvSpPr>
          <p:nvPr>
            <p:ph type="body" sz="quarter" idx="58" hasCustomPrompt="1"/>
          </p:nvPr>
        </p:nvSpPr>
        <p:spPr>
          <a:xfrm>
            <a:off x="7051832" y="3882116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76" name="Pladsholder til tekst 63"/>
          <p:cNvSpPr>
            <a:spLocks noGrp="1"/>
          </p:cNvSpPr>
          <p:nvPr>
            <p:ph type="body" sz="quarter" idx="59" hasCustomPrompt="1"/>
          </p:nvPr>
        </p:nvSpPr>
        <p:spPr>
          <a:xfrm>
            <a:off x="7051832" y="4133701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54" name="Rectangle 53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5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69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TextBox 72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77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51" name="Group 50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52" name="Oval 51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53" name="Oval 52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Oval 56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Oval 57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Oval 58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310690569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 userDrawn="1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lient/Partn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7200" y="1310123"/>
            <a:ext cx="5486400" cy="11658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lvl1pPr marL="0" algn="l">
              <a:defRPr lang="en-US" sz="3600" u="sng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Insert Title Here				 </a:t>
            </a:r>
            <a:br>
              <a:rPr lang="en-US" dirty="0"/>
            </a:br>
            <a:r>
              <a:rPr lang="en-US" dirty="0"/>
              <a:t>in two lines						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3769835" y="1896228"/>
            <a:ext cx="0" cy="134961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miter lim="400000"/>
          </a:ln>
        </p:spPr>
      </p:cxn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67200" y="2855768"/>
            <a:ext cx="3190875" cy="150332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1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first and last name 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4267200" y="3084022"/>
            <a:ext cx="3190875" cy="149312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buNone/>
              <a:defRPr kumimoji="0" lang="en-US" sz="95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Designation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4267200" y="3348038"/>
            <a:ext cx="3190875" cy="13977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buNone/>
              <a:def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Date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9981" t="11774" r="9918" b="11902"/>
          <a:stretch/>
        </p:blipFill>
        <p:spPr>
          <a:xfrm>
            <a:off x="270754" y="1926880"/>
            <a:ext cx="1645233" cy="1316432"/>
          </a:xfrm>
          <a:prstGeom prst="rect">
            <a:avLst/>
          </a:prstGeom>
        </p:spPr>
      </p:pic>
      <p:sp>
        <p:nvSpPr>
          <p:cNvPr id="1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2368073" y="1953704"/>
            <a:ext cx="1181854" cy="1231492"/>
          </a:xfrm>
        </p:spPr>
        <p:txBody>
          <a:bodyPr/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62956399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4513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271416" y="97275"/>
            <a:ext cx="5245100" cy="5588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Team structure</a:t>
            </a:r>
          </a:p>
        </p:txBody>
      </p:sp>
      <p:sp>
        <p:nvSpPr>
          <p:cNvPr id="21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82322" y="1077588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30" name="Pladsholder til tekst 62"/>
          <p:cNvSpPr>
            <a:spLocks noGrp="1"/>
          </p:cNvSpPr>
          <p:nvPr>
            <p:ph type="body" sz="quarter" idx="30" hasCustomPrompt="1"/>
          </p:nvPr>
        </p:nvSpPr>
        <p:spPr>
          <a:xfrm>
            <a:off x="382322" y="1937202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31" name="Pladsholder til tekst 63"/>
          <p:cNvSpPr>
            <a:spLocks noGrp="1"/>
          </p:cNvSpPr>
          <p:nvPr>
            <p:ph type="body" sz="quarter" idx="31" hasCustomPrompt="1"/>
          </p:nvPr>
        </p:nvSpPr>
        <p:spPr>
          <a:xfrm>
            <a:off x="382322" y="2188787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33" name="Picture Placeholder 9"/>
          <p:cNvSpPr>
            <a:spLocks noGrp="1"/>
          </p:cNvSpPr>
          <p:nvPr>
            <p:ph type="pic" sz="quarter" idx="33" hasCustomPrompt="1"/>
          </p:nvPr>
        </p:nvSpPr>
        <p:spPr>
          <a:xfrm>
            <a:off x="2605492" y="1077588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34" name="Pladsholder til tekst 62"/>
          <p:cNvSpPr>
            <a:spLocks noGrp="1"/>
          </p:cNvSpPr>
          <p:nvPr>
            <p:ph type="body" sz="quarter" idx="34" hasCustomPrompt="1"/>
          </p:nvPr>
        </p:nvSpPr>
        <p:spPr>
          <a:xfrm>
            <a:off x="2605492" y="1937202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35" name="Pladsholder til tekst 63"/>
          <p:cNvSpPr>
            <a:spLocks noGrp="1"/>
          </p:cNvSpPr>
          <p:nvPr>
            <p:ph type="body" sz="quarter" idx="35" hasCustomPrompt="1"/>
          </p:nvPr>
        </p:nvSpPr>
        <p:spPr>
          <a:xfrm>
            <a:off x="2605492" y="2188787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37" name="Picture Placeholder 9"/>
          <p:cNvSpPr>
            <a:spLocks noGrp="1"/>
          </p:cNvSpPr>
          <p:nvPr>
            <p:ph type="pic" sz="quarter" idx="37" hasCustomPrompt="1"/>
          </p:nvPr>
        </p:nvSpPr>
        <p:spPr>
          <a:xfrm>
            <a:off x="4828662" y="1077588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38" name="Pladsholder til tekst 62"/>
          <p:cNvSpPr>
            <a:spLocks noGrp="1"/>
          </p:cNvSpPr>
          <p:nvPr>
            <p:ph type="body" sz="quarter" idx="38" hasCustomPrompt="1"/>
          </p:nvPr>
        </p:nvSpPr>
        <p:spPr>
          <a:xfrm>
            <a:off x="4828662" y="1937202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39" name="Pladsholder til tekst 63"/>
          <p:cNvSpPr>
            <a:spLocks noGrp="1"/>
          </p:cNvSpPr>
          <p:nvPr>
            <p:ph type="body" sz="quarter" idx="39" hasCustomPrompt="1"/>
          </p:nvPr>
        </p:nvSpPr>
        <p:spPr>
          <a:xfrm>
            <a:off x="4828662" y="2188787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41" name="Picture Placeholder 9"/>
          <p:cNvSpPr>
            <a:spLocks noGrp="1"/>
          </p:cNvSpPr>
          <p:nvPr>
            <p:ph type="pic" sz="quarter" idx="41" hasCustomPrompt="1"/>
          </p:nvPr>
        </p:nvSpPr>
        <p:spPr>
          <a:xfrm>
            <a:off x="7051832" y="1077588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42" name="Pladsholder til tekst 62"/>
          <p:cNvSpPr>
            <a:spLocks noGrp="1"/>
          </p:cNvSpPr>
          <p:nvPr>
            <p:ph type="body" sz="quarter" idx="42" hasCustomPrompt="1"/>
          </p:nvPr>
        </p:nvSpPr>
        <p:spPr>
          <a:xfrm>
            <a:off x="7051832" y="1937202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  <a:p>
            <a:endParaRPr lang="en-GB" dirty="0"/>
          </a:p>
        </p:txBody>
      </p:sp>
      <p:sp>
        <p:nvSpPr>
          <p:cNvPr id="43" name="Pladsholder til tekst 63"/>
          <p:cNvSpPr>
            <a:spLocks noGrp="1"/>
          </p:cNvSpPr>
          <p:nvPr>
            <p:ph type="body" sz="quarter" idx="43" hasCustomPrompt="1"/>
          </p:nvPr>
        </p:nvSpPr>
        <p:spPr>
          <a:xfrm>
            <a:off x="7051832" y="2188787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62" name="Picture Placeholder 9"/>
          <p:cNvSpPr>
            <a:spLocks noGrp="1"/>
          </p:cNvSpPr>
          <p:nvPr>
            <p:ph type="pic" sz="quarter" idx="45" hasCustomPrompt="1"/>
          </p:nvPr>
        </p:nvSpPr>
        <p:spPr>
          <a:xfrm>
            <a:off x="382322" y="3022502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63" name="Pladsholder til tekst 62"/>
          <p:cNvSpPr>
            <a:spLocks noGrp="1"/>
          </p:cNvSpPr>
          <p:nvPr>
            <p:ph type="body" sz="quarter" idx="46" hasCustomPrompt="1"/>
          </p:nvPr>
        </p:nvSpPr>
        <p:spPr>
          <a:xfrm>
            <a:off x="382322" y="3882116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  <a:p>
            <a:endParaRPr lang="en-GB" dirty="0"/>
          </a:p>
        </p:txBody>
      </p:sp>
      <p:sp>
        <p:nvSpPr>
          <p:cNvPr id="64" name="Pladsholder til tekst 63"/>
          <p:cNvSpPr>
            <a:spLocks noGrp="1"/>
          </p:cNvSpPr>
          <p:nvPr>
            <p:ph type="body" sz="quarter" idx="47" hasCustomPrompt="1"/>
          </p:nvPr>
        </p:nvSpPr>
        <p:spPr>
          <a:xfrm>
            <a:off x="382322" y="4133701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66" name="Picture Placeholder 9"/>
          <p:cNvSpPr>
            <a:spLocks noGrp="1"/>
          </p:cNvSpPr>
          <p:nvPr>
            <p:ph type="pic" sz="quarter" idx="49" hasCustomPrompt="1"/>
          </p:nvPr>
        </p:nvSpPr>
        <p:spPr>
          <a:xfrm>
            <a:off x="2605492" y="3022502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67" name="Pladsholder til tekst 62"/>
          <p:cNvSpPr>
            <a:spLocks noGrp="1"/>
          </p:cNvSpPr>
          <p:nvPr>
            <p:ph type="body" sz="quarter" idx="50" hasCustomPrompt="1"/>
          </p:nvPr>
        </p:nvSpPr>
        <p:spPr>
          <a:xfrm>
            <a:off x="2605492" y="3882116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68" name="Pladsholder til tekst 63"/>
          <p:cNvSpPr>
            <a:spLocks noGrp="1"/>
          </p:cNvSpPr>
          <p:nvPr>
            <p:ph type="body" sz="quarter" idx="51" hasCustomPrompt="1"/>
          </p:nvPr>
        </p:nvSpPr>
        <p:spPr>
          <a:xfrm>
            <a:off x="2605492" y="4133701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70" name="Picture Placeholder 9"/>
          <p:cNvSpPr>
            <a:spLocks noGrp="1"/>
          </p:cNvSpPr>
          <p:nvPr>
            <p:ph type="pic" sz="quarter" idx="53" hasCustomPrompt="1"/>
          </p:nvPr>
        </p:nvSpPr>
        <p:spPr>
          <a:xfrm>
            <a:off x="4828662" y="3022502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71" name="Pladsholder til tekst 62"/>
          <p:cNvSpPr>
            <a:spLocks noGrp="1"/>
          </p:cNvSpPr>
          <p:nvPr>
            <p:ph type="body" sz="quarter" idx="54" hasCustomPrompt="1"/>
          </p:nvPr>
        </p:nvSpPr>
        <p:spPr>
          <a:xfrm>
            <a:off x="4828662" y="3882116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72" name="Pladsholder til tekst 63"/>
          <p:cNvSpPr>
            <a:spLocks noGrp="1"/>
          </p:cNvSpPr>
          <p:nvPr>
            <p:ph type="body" sz="quarter" idx="55" hasCustomPrompt="1"/>
          </p:nvPr>
        </p:nvSpPr>
        <p:spPr>
          <a:xfrm>
            <a:off x="4828662" y="4133701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74" name="Picture Placeholder 9"/>
          <p:cNvSpPr>
            <a:spLocks noGrp="1"/>
          </p:cNvSpPr>
          <p:nvPr>
            <p:ph type="pic" sz="quarter" idx="57" hasCustomPrompt="1"/>
          </p:nvPr>
        </p:nvSpPr>
        <p:spPr>
          <a:xfrm>
            <a:off x="7051832" y="3022502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75" name="Pladsholder til tekst 62"/>
          <p:cNvSpPr>
            <a:spLocks noGrp="1"/>
          </p:cNvSpPr>
          <p:nvPr>
            <p:ph type="body" sz="quarter" idx="58" hasCustomPrompt="1"/>
          </p:nvPr>
        </p:nvSpPr>
        <p:spPr>
          <a:xfrm>
            <a:off x="7051832" y="3882116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76" name="Pladsholder til tekst 63"/>
          <p:cNvSpPr>
            <a:spLocks noGrp="1"/>
          </p:cNvSpPr>
          <p:nvPr>
            <p:ph type="body" sz="quarter" idx="59" hasCustomPrompt="1"/>
          </p:nvPr>
        </p:nvSpPr>
        <p:spPr>
          <a:xfrm>
            <a:off x="7051832" y="4133701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54" name="Rectangle 53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5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69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TextBox 72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77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51" name="Group 50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52" name="Oval 51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53" name="Oval 52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Oval 56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Oval 57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Oval 58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466708357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16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>
            <a:cxnSpLocks/>
          </p:cNvCxnSpPr>
          <p:nvPr userDrawn="1"/>
        </p:nvCxnSpPr>
        <p:spPr>
          <a:xfrm>
            <a:off x="3769835" y="1896228"/>
            <a:ext cx="0" cy="134961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miter lim="400000"/>
          </a:ln>
        </p:spPr>
      </p:cxn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3947710" y="1988107"/>
            <a:ext cx="5486400" cy="11658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lvl1pPr marL="0" algn="l">
              <a:defRPr lang="en-US" sz="3600" u="sng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Thank You						 </a:t>
            </a:r>
            <a:br>
              <a:rPr lang="en-US" dirty="0"/>
            </a:br>
            <a:r>
              <a:rPr lang="en-US" dirty="0"/>
              <a:t>for your time					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33400" y="1437856"/>
            <a:ext cx="2732400" cy="229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14372749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4513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_optional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>
            <a:cxnSpLocks/>
          </p:cNvCxnSpPr>
          <p:nvPr userDrawn="1"/>
        </p:nvCxnSpPr>
        <p:spPr>
          <a:xfrm>
            <a:off x="3769835" y="1896228"/>
            <a:ext cx="0" cy="134961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miter lim="400000"/>
          </a:ln>
        </p:spPr>
      </p:cxn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267199" y="2002166"/>
            <a:ext cx="5486400" cy="11658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lvl1pPr marL="0" algn="l">
              <a:defRPr lang="en-US" sz="3600" u="sng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Thank You						 </a:t>
            </a:r>
            <a:br>
              <a:rPr lang="en-US" dirty="0"/>
            </a:br>
            <a:r>
              <a:rPr lang="en-US" dirty="0"/>
              <a:t>for your time					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33400" y="1437856"/>
            <a:ext cx="2732400" cy="229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44545021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4513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ith Client/Partn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>
            <a:cxnSpLocks/>
          </p:cNvCxnSpPr>
          <p:nvPr/>
        </p:nvCxnSpPr>
        <p:spPr>
          <a:xfrm>
            <a:off x="3769835" y="1896228"/>
            <a:ext cx="0" cy="134961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miter lim="400000"/>
          </a:ln>
        </p:spPr>
      </p:cxn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267199" y="1310123"/>
            <a:ext cx="5486400" cy="11658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lvl1pPr marL="0" algn="l">
              <a:defRPr lang="en-US" sz="3600" u="sng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Thank You						 </a:t>
            </a:r>
            <a:br>
              <a:rPr lang="en-US" dirty="0"/>
            </a:br>
            <a:r>
              <a:rPr lang="en-US" dirty="0"/>
              <a:t>for your time					</a:t>
            </a:r>
          </a:p>
        </p:txBody>
      </p:sp>
      <p:sp>
        <p:nvSpPr>
          <p:cNvPr id="2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67200" y="2855768"/>
            <a:ext cx="3190875" cy="150332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1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first and last name </a:t>
            </a:r>
          </a:p>
        </p:txBody>
      </p:sp>
      <p:sp>
        <p:nvSpPr>
          <p:cNvPr id="28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4267200" y="3084022"/>
            <a:ext cx="3190875" cy="149312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buNone/>
              <a:defRPr kumimoji="0" lang="en-US" sz="95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Designation</a:t>
            </a:r>
          </a:p>
        </p:txBody>
      </p:sp>
      <p:sp>
        <p:nvSpPr>
          <p:cNvPr id="29" name="Pladsholder til tekst 20"/>
          <p:cNvSpPr>
            <a:spLocks noGrp="1"/>
          </p:cNvSpPr>
          <p:nvPr>
            <p:ph type="body" sz="quarter" idx="36" hasCustomPrompt="1"/>
          </p:nvPr>
        </p:nvSpPr>
        <p:spPr>
          <a:xfrm>
            <a:off x="4582711" y="3424147"/>
            <a:ext cx="2782294" cy="146194"/>
          </a:xfrm>
        </p:spPr>
        <p:txBody>
          <a:bodyPr wrap="square" tIns="0" bIns="0">
            <a:spAutoFit/>
          </a:bodyPr>
          <a:lstStyle>
            <a:lvl1pPr marL="0" indent="0">
              <a:buFontTx/>
              <a:buNone/>
              <a:defRPr sz="95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LinkedIn</a:t>
            </a:r>
            <a:r>
              <a:rPr lang="en-GB" spc="11" dirty="0"/>
              <a:t> ID</a:t>
            </a:r>
            <a:endParaRPr lang="en-GB" dirty="0"/>
          </a:p>
        </p:txBody>
      </p:sp>
      <p:sp>
        <p:nvSpPr>
          <p:cNvPr id="30" name="Pladsholder til tekst 22"/>
          <p:cNvSpPr>
            <a:spLocks noGrp="1"/>
          </p:cNvSpPr>
          <p:nvPr>
            <p:ph type="body" sz="quarter" idx="38" hasCustomPrompt="1"/>
          </p:nvPr>
        </p:nvSpPr>
        <p:spPr>
          <a:xfrm>
            <a:off x="4582711" y="3705695"/>
            <a:ext cx="2782294" cy="146194"/>
          </a:xfrm>
        </p:spPr>
        <p:txBody>
          <a:bodyPr wrap="square" tIns="0" bIns="0">
            <a:spAutoFit/>
          </a:bodyPr>
          <a:lstStyle>
            <a:lvl1pPr marL="0" indent="0">
              <a:buFontTx/>
              <a:buNone/>
              <a:defRPr sz="95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Twitter ID</a:t>
            </a:r>
          </a:p>
        </p:txBody>
      </p:sp>
      <p:pic>
        <p:nvPicPr>
          <p:cNvPr id="31" name="Picture 2" descr="Image result for linkedin logo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267200" y="3365682"/>
            <a:ext cx="263124" cy="26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result for twitter logo 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233863" y="3611980"/>
            <a:ext cx="333624" cy="33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9981" t="11774" r="9918" b="11902"/>
          <a:stretch/>
        </p:blipFill>
        <p:spPr>
          <a:xfrm>
            <a:off x="270754" y="1926880"/>
            <a:ext cx="1645233" cy="1316432"/>
          </a:xfrm>
          <a:prstGeom prst="rect">
            <a:avLst/>
          </a:prstGeom>
        </p:spPr>
      </p:pic>
      <p:sp>
        <p:nvSpPr>
          <p:cNvPr id="12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2368073" y="1953704"/>
            <a:ext cx="1181854" cy="12314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here to add Client / Partner Logo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9146891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779308" y="1470758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28" name="Text Placeholder 38"/>
          <p:cNvSpPr>
            <a:spLocks noGrp="1"/>
          </p:cNvSpPr>
          <p:nvPr>
            <p:ph type="body" sz="quarter" idx="15" hasCustomPrompt="1"/>
          </p:nvPr>
        </p:nvSpPr>
        <p:spPr>
          <a:xfrm>
            <a:off x="230668" y="1373094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1.0</a:t>
            </a:r>
          </a:p>
        </p:txBody>
      </p:sp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0" y="258807"/>
            <a:ext cx="2191657" cy="519669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/>
              <a:defRPr lang="en-US" sz="2600" u="sng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/>
              <a:t>     Agenda</a:t>
            </a:r>
          </a:p>
        </p:txBody>
      </p:sp>
      <p:sp>
        <p:nvSpPr>
          <p:cNvPr id="48" name="Text Placeholder 38"/>
          <p:cNvSpPr>
            <a:spLocks noGrp="1"/>
          </p:cNvSpPr>
          <p:nvPr>
            <p:ph type="body" sz="quarter" idx="16" hasCustomPrompt="1"/>
          </p:nvPr>
        </p:nvSpPr>
        <p:spPr>
          <a:xfrm>
            <a:off x="779308" y="1656945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0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Duis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. Integer cursus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.</a:t>
            </a:r>
          </a:p>
        </p:txBody>
      </p:sp>
      <p:sp>
        <p:nvSpPr>
          <p:cNvPr id="49" name="Text Placeholder 38"/>
          <p:cNvSpPr>
            <a:spLocks noGrp="1"/>
          </p:cNvSpPr>
          <p:nvPr>
            <p:ph type="body" sz="quarter" idx="17" hasCustomPrompt="1"/>
          </p:nvPr>
        </p:nvSpPr>
        <p:spPr>
          <a:xfrm>
            <a:off x="779308" y="2347470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50" name="Text Placeholder 38"/>
          <p:cNvSpPr>
            <a:spLocks noGrp="1"/>
          </p:cNvSpPr>
          <p:nvPr>
            <p:ph type="body" sz="quarter" idx="18" hasCustomPrompt="1"/>
          </p:nvPr>
        </p:nvSpPr>
        <p:spPr>
          <a:xfrm>
            <a:off x="230668" y="2249806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2.0</a:t>
            </a:r>
          </a:p>
        </p:txBody>
      </p:sp>
      <p:sp>
        <p:nvSpPr>
          <p:cNvPr id="51" name="Text Placeholder 38"/>
          <p:cNvSpPr>
            <a:spLocks noGrp="1"/>
          </p:cNvSpPr>
          <p:nvPr>
            <p:ph type="body" sz="quarter" idx="19" hasCustomPrompt="1"/>
          </p:nvPr>
        </p:nvSpPr>
        <p:spPr>
          <a:xfrm>
            <a:off x="779308" y="2533657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0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Duis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. Integer cursus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.</a:t>
            </a:r>
          </a:p>
        </p:txBody>
      </p:sp>
      <p:sp>
        <p:nvSpPr>
          <p:cNvPr id="52" name="Text Placeholder 38"/>
          <p:cNvSpPr>
            <a:spLocks noGrp="1"/>
          </p:cNvSpPr>
          <p:nvPr>
            <p:ph type="body" sz="quarter" idx="20" hasCustomPrompt="1"/>
          </p:nvPr>
        </p:nvSpPr>
        <p:spPr>
          <a:xfrm>
            <a:off x="779308" y="3222736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53" name="Text Placeholder 38"/>
          <p:cNvSpPr>
            <a:spLocks noGrp="1"/>
          </p:cNvSpPr>
          <p:nvPr>
            <p:ph type="body" sz="quarter" idx="21" hasCustomPrompt="1"/>
          </p:nvPr>
        </p:nvSpPr>
        <p:spPr>
          <a:xfrm>
            <a:off x="230668" y="3125072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3.0</a:t>
            </a:r>
          </a:p>
        </p:txBody>
      </p:sp>
      <p:sp>
        <p:nvSpPr>
          <p:cNvPr id="54" name="Text Placeholder 38"/>
          <p:cNvSpPr>
            <a:spLocks noGrp="1"/>
          </p:cNvSpPr>
          <p:nvPr>
            <p:ph type="body" sz="quarter" idx="22" hasCustomPrompt="1"/>
          </p:nvPr>
        </p:nvSpPr>
        <p:spPr>
          <a:xfrm>
            <a:off x="779308" y="3408923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0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Duis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. Integer cursus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.</a:t>
            </a:r>
          </a:p>
        </p:txBody>
      </p:sp>
      <p:sp>
        <p:nvSpPr>
          <p:cNvPr id="55" name="Text Placeholder 38"/>
          <p:cNvSpPr>
            <a:spLocks noGrp="1"/>
          </p:cNvSpPr>
          <p:nvPr>
            <p:ph type="body" sz="quarter" idx="23" hasCustomPrompt="1"/>
          </p:nvPr>
        </p:nvSpPr>
        <p:spPr>
          <a:xfrm>
            <a:off x="779308" y="4057114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56" name="Text Placeholder 38"/>
          <p:cNvSpPr>
            <a:spLocks noGrp="1"/>
          </p:cNvSpPr>
          <p:nvPr>
            <p:ph type="body" sz="quarter" idx="24" hasCustomPrompt="1"/>
          </p:nvPr>
        </p:nvSpPr>
        <p:spPr>
          <a:xfrm>
            <a:off x="230668" y="3959450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4.0</a:t>
            </a:r>
          </a:p>
        </p:txBody>
      </p:sp>
      <p:sp>
        <p:nvSpPr>
          <p:cNvPr id="57" name="Text Placeholder 38"/>
          <p:cNvSpPr>
            <a:spLocks noGrp="1"/>
          </p:cNvSpPr>
          <p:nvPr>
            <p:ph type="body" sz="quarter" idx="25" hasCustomPrompt="1"/>
          </p:nvPr>
        </p:nvSpPr>
        <p:spPr>
          <a:xfrm>
            <a:off x="779308" y="4243301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0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Duis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. Integer cursus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.</a:t>
            </a:r>
          </a:p>
        </p:txBody>
      </p:sp>
      <p:sp>
        <p:nvSpPr>
          <p:cNvPr id="58" name="Text Placeholder 38"/>
          <p:cNvSpPr>
            <a:spLocks noGrp="1"/>
          </p:cNvSpPr>
          <p:nvPr>
            <p:ph type="body" sz="quarter" idx="26" hasCustomPrompt="1"/>
          </p:nvPr>
        </p:nvSpPr>
        <p:spPr>
          <a:xfrm>
            <a:off x="5164271" y="1470758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59" name="Text Placeholder 38"/>
          <p:cNvSpPr>
            <a:spLocks noGrp="1"/>
          </p:cNvSpPr>
          <p:nvPr>
            <p:ph type="body" sz="quarter" idx="27" hasCustomPrompt="1"/>
          </p:nvPr>
        </p:nvSpPr>
        <p:spPr>
          <a:xfrm>
            <a:off x="4615631" y="1373094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5.0</a:t>
            </a:r>
          </a:p>
        </p:txBody>
      </p:sp>
      <p:sp>
        <p:nvSpPr>
          <p:cNvPr id="60" name="Text Placeholder 38"/>
          <p:cNvSpPr>
            <a:spLocks noGrp="1"/>
          </p:cNvSpPr>
          <p:nvPr>
            <p:ph type="body" sz="quarter" idx="28" hasCustomPrompt="1"/>
          </p:nvPr>
        </p:nvSpPr>
        <p:spPr>
          <a:xfrm>
            <a:off x="5164271" y="1656945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0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Duis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. Integer cursus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.</a:t>
            </a:r>
          </a:p>
        </p:txBody>
      </p:sp>
      <p:sp>
        <p:nvSpPr>
          <p:cNvPr id="61" name="Text Placeholder 38"/>
          <p:cNvSpPr>
            <a:spLocks noGrp="1"/>
          </p:cNvSpPr>
          <p:nvPr>
            <p:ph type="body" sz="quarter" idx="29" hasCustomPrompt="1"/>
          </p:nvPr>
        </p:nvSpPr>
        <p:spPr>
          <a:xfrm>
            <a:off x="5164271" y="2347470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62" name="Text Placeholder 38"/>
          <p:cNvSpPr>
            <a:spLocks noGrp="1"/>
          </p:cNvSpPr>
          <p:nvPr>
            <p:ph type="body" sz="quarter" idx="30" hasCustomPrompt="1"/>
          </p:nvPr>
        </p:nvSpPr>
        <p:spPr>
          <a:xfrm>
            <a:off x="4615631" y="2249806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6.0</a:t>
            </a:r>
          </a:p>
        </p:txBody>
      </p:sp>
      <p:sp>
        <p:nvSpPr>
          <p:cNvPr id="63" name="Text Placeholder 38"/>
          <p:cNvSpPr>
            <a:spLocks noGrp="1"/>
          </p:cNvSpPr>
          <p:nvPr>
            <p:ph type="body" sz="quarter" idx="31" hasCustomPrompt="1"/>
          </p:nvPr>
        </p:nvSpPr>
        <p:spPr>
          <a:xfrm>
            <a:off x="5164271" y="2533657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0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Duis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. Integer cursus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.</a:t>
            </a:r>
          </a:p>
        </p:txBody>
      </p:sp>
      <p:sp>
        <p:nvSpPr>
          <p:cNvPr id="64" name="Text Placeholder 38"/>
          <p:cNvSpPr>
            <a:spLocks noGrp="1"/>
          </p:cNvSpPr>
          <p:nvPr>
            <p:ph type="body" sz="quarter" idx="32" hasCustomPrompt="1"/>
          </p:nvPr>
        </p:nvSpPr>
        <p:spPr>
          <a:xfrm>
            <a:off x="5164271" y="3222736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65" name="Text Placeholder 38"/>
          <p:cNvSpPr>
            <a:spLocks noGrp="1"/>
          </p:cNvSpPr>
          <p:nvPr>
            <p:ph type="body" sz="quarter" idx="33" hasCustomPrompt="1"/>
          </p:nvPr>
        </p:nvSpPr>
        <p:spPr>
          <a:xfrm>
            <a:off x="4615631" y="3125072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7.0</a:t>
            </a:r>
          </a:p>
        </p:txBody>
      </p:sp>
      <p:sp>
        <p:nvSpPr>
          <p:cNvPr id="66" name="Text Placeholder 38"/>
          <p:cNvSpPr>
            <a:spLocks noGrp="1"/>
          </p:cNvSpPr>
          <p:nvPr>
            <p:ph type="body" sz="quarter" idx="34" hasCustomPrompt="1"/>
          </p:nvPr>
        </p:nvSpPr>
        <p:spPr>
          <a:xfrm>
            <a:off x="5164271" y="3408923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0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Duis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. Integer cursus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.</a:t>
            </a:r>
          </a:p>
        </p:txBody>
      </p:sp>
      <p:sp>
        <p:nvSpPr>
          <p:cNvPr id="74" name="Footer Placeholder 4"/>
          <p:cNvSpPr txBox="1">
            <a:spLocks/>
          </p:cNvSpPr>
          <p:nvPr userDrawn="1"/>
        </p:nvSpPr>
        <p:spPr>
          <a:xfrm>
            <a:off x="7056685" y="4979488"/>
            <a:ext cx="688978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>
                <a:solidFill>
                  <a:schemeClr val="accent2"/>
                </a:solidFill>
              </a:rPr>
              <a:t>© 2017</a:t>
            </a:r>
            <a:r>
              <a:rPr lang="en-US" sz="600" b="0" u="none" baseline="0">
                <a:solidFill>
                  <a:schemeClr val="accent2"/>
                </a:solidFill>
              </a:rPr>
              <a:t> </a:t>
            </a:r>
            <a:r>
              <a:rPr lang="en-US" sz="600" b="0" u="none">
                <a:solidFill>
                  <a:schemeClr val="accent2"/>
                </a:solidFill>
              </a:rPr>
              <a:t> Wipro</a:t>
            </a:r>
          </a:p>
        </p:txBody>
      </p:sp>
      <p:sp>
        <p:nvSpPr>
          <p:cNvPr id="75" name="Footer Placeholder 4"/>
          <p:cNvSpPr txBox="1">
            <a:spLocks/>
          </p:cNvSpPr>
          <p:nvPr userDrawn="1"/>
        </p:nvSpPr>
        <p:spPr>
          <a:xfrm>
            <a:off x="7705053" y="4979488"/>
            <a:ext cx="688978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>
                <a:solidFill>
                  <a:schemeClr val="accent2"/>
                </a:solidFill>
              </a:rPr>
              <a:t>wipro.com</a:t>
            </a:r>
          </a:p>
        </p:txBody>
      </p:sp>
      <p:sp>
        <p:nvSpPr>
          <p:cNvPr id="76" name="Footer Placeholder 4"/>
          <p:cNvSpPr txBox="1">
            <a:spLocks/>
          </p:cNvSpPr>
          <p:nvPr userDrawn="1"/>
        </p:nvSpPr>
        <p:spPr>
          <a:xfrm>
            <a:off x="8314653" y="4979488"/>
            <a:ext cx="688978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>
                <a:solidFill>
                  <a:schemeClr val="accent2"/>
                </a:solidFill>
              </a:rPr>
              <a:t>Confidential</a:t>
            </a:r>
          </a:p>
        </p:txBody>
      </p:sp>
      <p:sp>
        <p:nvSpPr>
          <p:cNvPr id="77" name="Footer Placeholder 4"/>
          <p:cNvSpPr txBox="1">
            <a:spLocks/>
          </p:cNvSpPr>
          <p:nvPr userDrawn="1"/>
        </p:nvSpPr>
        <p:spPr>
          <a:xfrm>
            <a:off x="8924925" y="4979488"/>
            <a:ext cx="219075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5D61087F-CA7B-4F6C-AD54-FCE24029CF22}" type="slidenum">
              <a:rPr lang="en-US" smtClean="0"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186807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er without im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137104" y="4979486"/>
            <a:ext cx="528140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 dirty="0">
                <a:solidFill>
                  <a:schemeClr val="accent2"/>
                </a:solidFill>
              </a:rPr>
              <a:t>© 2017</a:t>
            </a:r>
            <a:r>
              <a:rPr lang="en-US" sz="600" b="0" u="none" baseline="0" dirty="0">
                <a:solidFill>
                  <a:schemeClr val="accent2"/>
                </a:solidFill>
              </a:rPr>
              <a:t> </a:t>
            </a:r>
            <a:r>
              <a:rPr lang="en-US" sz="600" b="0" u="none" dirty="0">
                <a:solidFill>
                  <a:schemeClr val="accent2"/>
                </a:solidFill>
              </a:rPr>
              <a:t> Wipro</a:t>
            </a:r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7786287" y="4979486"/>
            <a:ext cx="40188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 dirty="0">
                <a:solidFill>
                  <a:schemeClr val="accent2"/>
                </a:solidFill>
              </a:rPr>
              <a:t>wipro.com</a:t>
            </a:r>
          </a:p>
        </p:txBody>
      </p:sp>
      <p:sp>
        <p:nvSpPr>
          <p:cNvPr id="22" name="Footer Placeholder 4"/>
          <p:cNvSpPr txBox="1">
            <a:spLocks/>
          </p:cNvSpPr>
          <p:nvPr userDrawn="1"/>
        </p:nvSpPr>
        <p:spPr>
          <a:xfrm>
            <a:off x="8309214" y="4979486"/>
            <a:ext cx="454030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 dirty="0">
                <a:solidFill>
                  <a:schemeClr val="accent2"/>
                </a:solidFill>
              </a:rPr>
              <a:t>confidential</a:t>
            </a:r>
          </a:p>
        </p:txBody>
      </p:sp>
      <p:sp>
        <p:nvSpPr>
          <p:cNvPr id="25" name="Shape 257"/>
          <p:cNvSpPr txBox="1">
            <a:spLocks/>
          </p:cNvSpPr>
          <p:nvPr userDrawn="1"/>
        </p:nvSpPr>
        <p:spPr>
          <a:xfrm>
            <a:off x="8884288" y="4937885"/>
            <a:ext cx="197169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sym typeface="Arial"/>
              </a:rPr>
              <a:pPr lvl="0"/>
              <a:t>‹#›</a:t>
            </a:fld>
            <a:endParaRPr lang="en-GB" noProof="0" dirty="0">
              <a:sym typeface="Arial"/>
            </a:endParaRPr>
          </a:p>
        </p:txBody>
      </p:sp>
      <p:sp>
        <p:nvSpPr>
          <p:cNvPr id="34" name="object 4"/>
          <p:cNvSpPr/>
          <p:nvPr/>
        </p:nvSpPr>
        <p:spPr>
          <a:xfrm>
            <a:off x="-114300" y="-20783"/>
            <a:ext cx="4671298" cy="4076763"/>
          </a:xfrm>
          <a:custGeom>
            <a:avLst/>
            <a:gdLst/>
            <a:ahLst/>
            <a:cxnLst/>
            <a:rect l="l" t="t" r="r" b="b"/>
            <a:pathLst>
              <a:path w="10193348" h="8895999">
                <a:moveTo>
                  <a:pt x="8488661" y="0"/>
                </a:moveTo>
                <a:lnTo>
                  <a:pt x="1704683" y="0"/>
                </a:lnTo>
                <a:lnTo>
                  <a:pt x="1492780" y="195439"/>
                </a:lnTo>
                <a:lnTo>
                  <a:pt x="1209152" y="502960"/>
                </a:lnTo>
                <a:lnTo>
                  <a:pt x="955379" y="827176"/>
                </a:lnTo>
                <a:lnTo>
                  <a:pt x="731462" y="1166233"/>
                </a:lnTo>
                <a:lnTo>
                  <a:pt x="537401" y="1518274"/>
                </a:lnTo>
                <a:lnTo>
                  <a:pt x="373195" y="1881445"/>
                </a:lnTo>
                <a:lnTo>
                  <a:pt x="238844" y="2253892"/>
                </a:lnTo>
                <a:lnTo>
                  <a:pt x="134350" y="2633758"/>
                </a:lnTo>
                <a:lnTo>
                  <a:pt x="59711" y="3019189"/>
                </a:lnTo>
                <a:lnTo>
                  <a:pt x="14927" y="3408331"/>
                </a:lnTo>
                <a:lnTo>
                  <a:pt x="0" y="3799327"/>
                </a:lnTo>
                <a:lnTo>
                  <a:pt x="14927" y="4190324"/>
                </a:lnTo>
                <a:lnTo>
                  <a:pt x="59711" y="4579465"/>
                </a:lnTo>
                <a:lnTo>
                  <a:pt x="134350" y="4964896"/>
                </a:lnTo>
                <a:lnTo>
                  <a:pt x="238844" y="5344763"/>
                </a:lnTo>
                <a:lnTo>
                  <a:pt x="373195" y="5717209"/>
                </a:lnTo>
                <a:lnTo>
                  <a:pt x="537401" y="6080381"/>
                </a:lnTo>
                <a:lnTo>
                  <a:pt x="731462" y="6432423"/>
                </a:lnTo>
                <a:lnTo>
                  <a:pt x="955379" y="6771479"/>
                </a:lnTo>
                <a:lnTo>
                  <a:pt x="1209152" y="7095696"/>
                </a:lnTo>
                <a:lnTo>
                  <a:pt x="1492780" y="7403218"/>
                </a:lnTo>
                <a:lnTo>
                  <a:pt x="1800302" y="7686847"/>
                </a:lnTo>
                <a:lnTo>
                  <a:pt x="2124519" y="7940619"/>
                </a:lnTo>
                <a:lnTo>
                  <a:pt x="2463576" y="8164537"/>
                </a:lnTo>
                <a:lnTo>
                  <a:pt x="2815618" y="8358598"/>
                </a:lnTo>
                <a:lnTo>
                  <a:pt x="3178790" y="8522804"/>
                </a:lnTo>
                <a:lnTo>
                  <a:pt x="3551236" y="8657154"/>
                </a:lnTo>
                <a:lnTo>
                  <a:pt x="3931103" y="8761649"/>
                </a:lnTo>
                <a:lnTo>
                  <a:pt x="4316535" y="8836288"/>
                </a:lnTo>
                <a:lnTo>
                  <a:pt x="4705676" y="8881071"/>
                </a:lnTo>
                <a:lnTo>
                  <a:pt x="5096673" y="8895999"/>
                </a:lnTo>
                <a:lnTo>
                  <a:pt x="5487669" y="8881071"/>
                </a:lnTo>
                <a:lnTo>
                  <a:pt x="5876811" y="8836288"/>
                </a:lnTo>
                <a:lnTo>
                  <a:pt x="6262242" y="8761649"/>
                </a:lnTo>
                <a:lnTo>
                  <a:pt x="6642109" y="8657154"/>
                </a:lnTo>
                <a:lnTo>
                  <a:pt x="7014555" y="8522804"/>
                </a:lnTo>
                <a:lnTo>
                  <a:pt x="7377727" y="8358598"/>
                </a:lnTo>
                <a:lnTo>
                  <a:pt x="7729769" y="8164537"/>
                </a:lnTo>
                <a:lnTo>
                  <a:pt x="8068825" y="7940619"/>
                </a:lnTo>
                <a:lnTo>
                  <a:pt x="8393042" y="7686847"/>
                </a:lnTo>
                <a:lnTo>
                  <a:pt x="8700564" y="7403218"/>
                </a:lnTo>
                <a:lnTo>
                  <a:pt x="8984193" y="7095696"/>
                </a:lnTo>
                <a:lnTo>
                  <a:pt x="9237966" y="6771479"/>
                </a:lnTo>
                <a:lnTo>
                  <a:pt x="9461884" y="6432423"/>
                </a:lnTo>
                <a:lnTo>
                  <a:pt x="9655946" y="6080381"/>
                </a:lnTo>
                <a:lnTo>
                  <a:pt x="9820152" y="5717209"/>
                </a:lnTo>
                <a:lnTo>
                  <a:pt x="9954502" y="5344763"/>
                </a:lnTo>
                <a:lnTo>
                  <a:pt x="10058997" y="4964896"/>
                </a:lnTo>
                <a:lnTo>
                  <a:pt x="10133636" y="4579465"/>
                </a:lnTo>
                <a:lnTo>
                  <a:pt x="10178420" y="4190324"/>
                </a:lnTo>
                <a:lnTo>
                  <a:pt x="10193348" y="3799327"/>
                </a:lnTo>
                <a:lnTo>
                  <a:pt x="10178420" y="3408331"/>
                </a:lnTo>
                <a:lnTo>
                  <a:pt x="10133636" y="3019189"/>
                </a:lnTo>
                <a:lnTo>
                  <a:pt x="10058997" y="2633758"/>
                </a:lnTo>
                <a:lnTo>
                  <a:pt x="9954502" y="2253892"/>
                </a:lnTo>
                <a:lnTo>
                  <a:pt x="9820152" y="1881445"/>
                </a:lnTo>
                <a:lnTo>
                  <a:pt x="9655946" y="1518274"/>
                </a:lnTo>
                <a:lnTo>
                  <a:pt x="9461884" y="1166233"/>
                </a:lnTo>
                <a:lnTo>
                  <a:pt x="9237966" y="827176"/>
                </a:lnTo>
                <a:lnTo>
                  <a:pt x="8984193" y="502960"/>
                </a:lnTo>
                <a:lnTo>
                  <a:pt x="8700564" y="195439"/>
                </a:lnTo>
                <a:lnTo>
                  <a:pt x="8488661" y="0"/>
                </a:lnTo>
                <a:close/>
              </a:path>
            </a:pathLst>
          </a:custGeom>
          <a:solidFill>
            <a:srgbClr val="FFDB28"/>
          </a:solidFill>
        </p:spPr>
        <p:txBody>
          <a:bodyPr wrap="square" lIns="0" tIns="0" rIns="0" bIns="0" rtlCol="0">
            <a:noAutofit/>
          </a:bodyPr>
          <a:lstStyle/>
          <a:p>
            <a:endParaRPr sz="1800" dirty="0">
              <a:latin typeface="+mn-lt"/>
            </a:endParaRPr>
          </a:p>
        </p:txBody>
      </p:sp>
      <p:sp>
        <p:nvSpPr>
          <p:cNvPr id="38" name="object 8"/>
          <p:cNvSpPr/>
          <p:nvPr/>
        </p:nvSpPr>
        <p:spPr>
          <a:xfrm>
            <a:off x="7827004" y="1196636"/>
            <a:ext cx="1038159" cy="1038157"/>
          </a:xfrm>
          <a:custGeom>
            <a:avLst/>
            <a:gdLst/>
            <a:ahLst/>
            <a:cxnLst/>
            <a:rect l="l" t="t" r="r" b="b"/>
            <a:pathLst>
              <a:path w="4127753" h="4127749">
                <a:moveTo>
                  <a:pt x="2063876" y="0"/>
                </a:moveTo>
                <a:lnTo>
                  <a:pt x="1905544" y="6044"/>
                </a:lnTo>
                <a:lnTo>
                  <a:pt x="1747964" y="24179"/>
                </a:lnTo>
                <a:lnTo>
                  <a:pt x="1591885" y="54404"/>
                </a:lnTo>
                <a:lnTo>
                  <a:pt x="1438060" y="96719"/>
                </a:lnTo>
                <a:lnTo>
                  <a:pt x="1287239" y="151123"/>
                </a:lnTo>
                <a:lnTo>
                  <a:pt x="1140175" y="217618"/>
                </a:lnTo>
                <a:lnTo>
                  <a:pt x="997617" y="296202"/>
                </a:lnTo>
                <a:lnTo>
                  <a:pt x="860317" y="386876"/>
                </a:lnTo>
                <a:lnTo>
                  <a:pt x="729027" y="489640"/>
                </a:lnTo>
                <a:lnTo>
                  <a:pt x="604497" y="604494"/>
                </a:lnTo>
                <a:lnTo>
                  <a:pt x="489642" y="729024"/>
                </a:lnTo>
                <a:lnTo>
                  <a:pt x="386878" y="860314"/>
                </a:lnTo>
                <a:lnTo>
                  <a:pt x="296203" y="997614"/>
                </a:lnTo>
                <a:lnTo>
                  <a:pt x="217619" y="1140171"/>
                </a:lnTo>
                <a:lnTo>
                  <a:pt x="151124" y="1287236"/>
                </a:lnTo>
                <a:lnTo>
                  <a:pt x="96719" y="1438057"/>
                </a:lnTo>
                <a:lnTo>
                  <a:pt x="54404" y="1591882"/>
                </a:lnTo>
                <a:lnTo>
                  <a:pt x="24179" y="1747961"/>
                </a:lnTo>
                <a:lnTo>
                  <a:pt x="6044" y="1905542"/>
                </a:lnTo>
                <a:lnTo>
                  <a:pt x="0" y="2063874"/>
                </a:lnTo>
                <a:lnTo>
                  <a:pt x="6044" y="2222206"/>
                </a:lnTo>
                <a:lnTo>
                  <a:pt x="24179" y="2379787"/>
                </a:lnTo>
                <a:lnTo>
                  <a:pt x="54404" y="2535866"/>
                </a:lnTo>
                <a:lnTo>
                  <a:pt x="96719" y="2689691"/>
                </a:lnTo>
                <a:lnTo>
                  <a:pt x="151124" y="2840512"/>
                </a:lnTo>
                <a:lnTo>
                  <a:pt x="217619" y="2987577"/>
                </a:lnTo>
                <a:lnTo>
                  <a:pt x="296203" y="3130134"/>
                </a:lnTo>
                <a:lnTo>
                  <a:pt x="386878" y="3267434"/>
                </a:lnTo>
                <a:lnTo>
                  <a:pt x="489642" y="3398724"/>
                </a:lnTo>
                <a:lnTo>
                  <a:pt x="604497" y="3523254"/>
                </a:lnTo>
                <a:lnTo>
                  <a:pt x="729027" y="3638108"/>
                </a:lnTo>
                <a:lnTo>
                  <a:pt x="860317" y="3740872"/>
                </a:lnTo>
                <a:lnTo>
                  <a:pt x="997617" y="3831546"/>
                </a:lnTo>
                <a:lnTo>
                  <a:pt x="1140175" y="3910131"/>
                </a:lnTo>
                <a:lnTo>
                  <a:pt x="1287239" y="3976625"/>
                </a:lnTo>
                <a:lnTo>
                  <a:pt x="1438060" y="4031029"/>
                </a:lnTo>
                <a:lnTo>
                  <a:pt x="1591885" y="4073344"/>
                </a:lnTo>
                <a:lnTo>
                  <a:pt x="1747964" y="4103569"/>
                </a:lnTo>
                <a:lnTo>
                  <a:pt x="1905544" y="4121704"/>
                </a:lnTo>
                <a:lnTo>
                  <a:pt x="2063876" y="4127749"/>
                </a:lnTo>
                <a:lnTo>
                  <a:pt x="2222208" y="4121704"/>
                </a:lnTo>
                <a:lnTo>
                  <a:pt x="2379789" y="4103569"/>
                </a:lnTo>
                <a:lnTo>
                  <a:pt x="2535868" y="4073344"/>
                </a:lnTo>
                <a:lnTo>
                  <a:pt x="2689693" y="4031029"/>
                </a:lnTo>
                <a:lnTo>
                  <a:pt x="2840513" y="3976625"/>
                </a:lnTo>
                <a:lnTo>
                  <a:pt x="2987578" y="3910131"/>
                </a:lnTo>
                <a:lnTo>
                  <a:pt x="3130136" y="3831546"/>
                </a:lnTo>
                <a:lnTo>
                  <a:pt x="3267436" y="3740872"/>
                </a:lnTo>
                <a:lnTo>
                  <a:pt x="3398726" y="3638108"/>
                </a:lnTo>
                <a:lnTo>
                  <a:pt x="3523256" y="3523254"/>
                </a:lnTo>
                <a:lnTo>
                  <a:pt x="3638111" y="3398724"/>
                </a:lnTo>
                <a:lnTo>
                  <a:pt x="3740875" y="3267434"/>
                </a:lnTo>
                <a:lnTo>
                  <a:pt x="3831550" y="3130134"/>
                </a:lnTo>
                <a:lnTo>
                  <a:pt x="3910134" y="2987577"/>
                </a:lnTo>
                <a:lnTo>
                  <a:pt x="3976629" y="2840512"/>
                </a:lnTo>
                <a:lnTo>
                  <a:pt x="4031034" y="2689691"/>
                </a:lnTo>
                <a:lnTo>
                  <a:pt x="4073349" y="2535866"/>
                </a:lnTo>
                <a:lnTo>
                  <a:pt x="4103574" y="2379787"/>
                </a:lnTo>
                <a:lnTo>
                  <a:pt x="4121708" y="2222206"/>
                </a:lnTo>
                <a:lnTo>
                  <a:pt x="4127753" y="2063874"/>
                </a:lnTo>
                <a:lnTo>
                  <a:pt x="4121708" y="1905542"/>
                </a:lnTo>
                <a:lnTo>
                  <a:pt x="4103574" y="1747961"/>
                </a:lnTo>
                <a:lnTo>
                  <a:pt x="4073349" y="1591882"/>
                </a:lnTo>
                <a:lnTo>
                  <a:pt x="4031034" y="1438057"/>
                </a:lnTo>
                <a:lnTo>
                  <a:pt x="3976629" y="1287236"/>
                </a:lnTo>
                <a:lnTo>
                  <a:pt x="3910134" y="1140171"/>
                </a:lnTo>
                <a:lnTo>
                  <a:pt x="3831550" y="997614"/>
                </a:lnTo>
                <a:lnTo>
                  <a:pt x="3740875" y="860314"/>
                </a:lnTo>
                <a:lnTo>
                  <a:pt x="3638111" y="729024"/>
                </a:lnTo>
                <a:lnTo>
                  <a:pt x="3523256" y="604494"/>
                </a:lnTo>
                <a:lnTo>
                  <a:pt x="3398726" y="489640"/>
                </a:lnTo>
                <a:lnTo>
                  <a:pt x="3267436" y="386876"/>
                </a:lnTo>
                <a:lnTo>
                  <a:pt x="3130136" y="296202"/>
                </a:lnTo>
                <a:lnTo>
                  <a:pt x="2987578" y="217618"/>
                </a:lnTo>
                <a:lnTo>
                  <a:pt x="2840513" y="151123"/>
                </a:lnTo>
                <a:lnTo>
                  <a:pt x="2689693" y="96719"/>
                </a:lnTo>
                <a:lnTo>
                  <a:pt x="2535868" y="54404"/>
                </a:lnTo>
                <a:lnTo>
                  <a:pt x="2379789" y="24179"/>
                </a:lnTo>
                <a:lnTo>
                  <a:pt x="2222208" y="6044"/>
                </a:lnTo>
                <a:lnTo>
                  <a:pt x="2063876" y="0"/>
                </a:lnTo>
                <a:close/>
              </a:path>
            </a:pathLst>
          </a:custGeom>
          <a:solidFill>
            <a:srgbClr val="00A1E0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+mn-lt"/>
            </a:endParaRPr>
          </a:p>
        </p:txBody>
      </p:sp>
      <p:sp>
        <p:nvSpPr>
          <p:cNvPr id="40" name="object 10"/>
          <p:cNvSpPr/>
          <p:nvPr/>
        </p:nvSpPr>
        <p:spPr>
          <a:xfrm>
            <a:off x="6380528" y="2285090"/>
            <a:ext cx="637328" cy="637328"/>
          </a:xfrm>
          <a:custGeom>
            <a:avLst/>
            <a:gdLst/>
            <a:ahLst/>
            <a:cxnLst/>
            <a:rect l="l" t="t" r="r" b="b"/>
            <a:pathLst>
              <a:path w="1390729" h="1390729">
                <a:moveTo>
                  <a:pt x="695364" y="0"/>
                </a:moveTo>
                <a:lnTo>
                  <a:pt x="642019" y="2036"/>
                </a:lnTo>
                <a:lnTo>
                  <a:pt x="588926" y="8146"/>
                </a:lnTo>
                <a:lnTo>
                  <a:pt x="536340" y="18330"/>
                </a:lnTo>
                <a:lnTo>
                  <a:pt x="484512" y="32586"/>
                </a:lnTo>
                <a:lnTo>
                  <a:pt x="433697" y="50916"/>
                </a:lnTo>
                <a:lnTo>
                  <a:pt x="384147" y="73320"/>
                </a:lnTo>
                <a:lnTo>
                  <a:pt x="336116" y="99796"/>
                </a:lnTo>
                <a:lnTo>
                  <a:pt x="289856" y="130346"/>
                </a:lnTo>
                <a:lnTo>
                  <a:pt x="245621" y="164970"/>
                </a:lnTo>
                <a:lnTo>
                  <a:pt x="203663" y="203667"/>
                </a:lnTo>
                <a:lnTo>
                  <a:pt x="164967" y="245623"/>
                </a:lnTo>
                <a:lnTo>
                  <a:pt x="130344" y="289858"/>
                </a:lnTo>
                <a:lnTo>
                  <a:pt x="99795" y="336117"/>
                </a:lnTo>
                <a:lnTo>
                  <a:pt x="73319" y="384148"/>
                </a:lnTo>
                <a:lnTo>
                  <a:pt x="50915" y="433698"/>
                </a:lnTo>
                <a:lnTo>
                  <a:pt x="32586" y="484512"/>
                </a:lnTo>
                <a:lnTo>
                  <a:pt x="18329" y="536339"/>
                </a:lnTo>
                <a:lnTo>
                  <a:pt x="8146" y="588926"/>
                </a:lnTo>
                <a:lnTo>
                  <a:pt x="2036" y="642018"/>
                </a:lnTo>
                <a:lnTo>
                  <a:pt x="0" y="695364"/>
                </a:lnTo>
                <a:lnTo>
                  <a:pt x="2036" y="748710"/>
                </a:lnTo>
                <a:lnTo>
                  <a:pt x="8146" y="801802"/>
                </a:lnTo>
                <a:lnTo>
                  <a:pt x="18329" y="854389"/>
                </a:lnTo>
                <a:lnTo>
                  <a:pt x="32586" y="906216"/>
                </a:lnTo>
                <a:lnTo>
                  <a:pt x="50915" y="957030"/>
                </a:lnTo>
                <a:lnTo>
                  <a:pt x="73319" y="1006580"/>
                </a:lnTo>
                <a:lnTo>
                  <a:pt x="99795" y="1054610"/>
                </a:lnTo>
                <a:lnTo>
                  <a:pt x="130344" y="1100870"/>
                </a:lnTo>
                <a:lnTo>
                  <a:pt x="164967" y="1145104"/>
                </a:lnTo>
                <a:lnTo>
                  <a:pt x="203663" y="1187061"/>
                </a:lnTo>
                <a:lnTo>
                  <a:pt x="245621" y="1225758"/>
                </a:lnTo>
                <a:lnTo>
                  <a:pt x="289856" y="1260381"/>
                </a:lnTo>
                <a:lnTo>
                  <a:pt x="336116" y="1290931"/>
                </a:lnTo>
                <a:lnTo>
                  <a:pt x="384147" y="1317408"/>
                </a:lnTo>
                <a:lnTo>
                  <a:pt x="433697" y="1339812"/>
                </a:lnTo>
                <a:lnTo>
                  <a:pt x="484512" y="1358142"/>
                </a:lnTo>
                <a:lnTo>
                  <a:pt x="536340" y="1372399"/>
                </a:lnTo>
                <a:lnTo>
                  <a:pt x="588926" y="1382582"/>
                </a:lnTo>
                <a:lnTo>
                  <a:pt x="642019" y="1388692"/>
                </a:lnTo>
                <a:lnTo>
                  <a:pt x="695364" y="1390729"/>
                </a:lnTo>
                <a:lnTo>
                  <a:pt x="748710" y="1388692"/>
                </a:lnTo>
                <a:lnTo>
                  <a:pt x="801802" y="1382582"/>
                </a:lnTo>
                <a:lnTo>
                  <a:pt x="854389" y="1372399"/>
                </a:lnTo>
                <a:lnTo>
                  <a:pt x="906215" y="1358142"/>
                </a:lnTo>
                <a:lnTo>
                  <a:pt x="957030" y="1339812"/>
                </a:lnTo>
                <a:lnTo>
                  <a:pt x="1006579" y="1317408"/>
                </a:lnTo>
                <a:lnTo>
                  <a:pt x="1054609" y="1290931"/>
                </a:lnTo>
                <a:lnTo>
                  <a:pt x="1100868" y="1260381"/>
                </a:lnTo>
                <a:lnTo>
                  <a:pt x="1145102" y="1225758"/>
                </a:lnTo>
                <a:lnTo>
                  <a:pt x="1187058" y="1187061"/>
                </a:lnTo>
                <a:lnTo>
                  <a:pt x="1225755" y="1145104"/>
                </a:lnTo>
                <a:lnTo>
                  <a:pt x="1260379" y="1100870"/>
                </a:lnTo>
                <a:lnTo>
                  <a:pt x="1290930" y="1054610"/>
                </a:lnTo>
                <a:lnTo>
                  <a:pt x="1317408" y="1006580"/>
                </a:lnTo>
                <a:lnTo>
                  <a:pt x="1339811" y="957030"/>
                </a:lnTo>
                <a:lnTo>
                  <a:pt x="1358142" y="906216"/>
                </a:lnTo>
                <a:lnTo>
                  <a:pt x="1372399" y="854389"/>
                </a:lnTo>
                <a:lnTo>
                  <a:pt x="1382583" y="801802"/>
                </a:lnTo>
                <a:lnTo>
                  <a:pt x="1388693" y="748710"/>
                </a:lnTo>
                <a:lnTo>
                  <a:pt x="1390729" y="695364"/>
                </a:lnTo>
                <a:lnTo>
                  <a:pt x="1388693" y="642018"/>
                </a:lnTo>
                <a:lnTo>
                  <a:pt x="1382583" y="588926"/>
                </a:lnTo>
                <a:lnTo>
                  <a:pt x="1372399" y="536339"/>
                </a:lnTo>
                <a:lnTo>
                  <a:pt x="1358142" y="484512"/>
                </a:lnTo>
                <a:lnTo>
                  <a:pt x="1339811" y="433698"/>
                </a:lnTo>
                <a:lnTo>
                  <a:pt x="1317408" y="384148"/>
                </a:lnTo>
                <a:lnTo>
                  <a:pt x="1290930" y="336117"/>
                </a:lnTo>
                <a:lnTo>
                  <a:pt x="1260379" y="289858"/>
                </a:lnTo>
                <a:lnTo>
                  <a:pt x="1225755" y="245623"/>
                </a:lnTo>
                <a:lnTo>
                  <a:pt x="1187058" y="203667"/>
                </a:lnTo>
                <a:lnTo>
                  <a:pt x="1145102" y="164970"/>
                </a:lnTo>
                <a:lnTo>
                  <a:pt x="1100868" y="130346"/>
                </a:lnTo>
                <a:lnTo>
                  <a:pt x="1054609" y="99796"/>
                </a:lnTo>
                <a:lnTo>
                  <a:pt x="1006579" y="73320"/>
                </a:lnTo>
                <a:lnTo>
                  <a:pt x="957030" y="50916"/>
                </a:lnTo>
                <a:lnTo>
                  <a:pt x="906215" y="32586"/>
                </a:lnTo>
                <a:lnTo>
                  <a:pt x="854389" y="18330"/>
                </a:lnTo>
                <a:lnTo>
                  <a:pt x="801802" y="8146"/>
                </a:lnTo>
                <a:lnTo>
                  <a:pt x="748710" y="2036"/>
                </a:lnTo>
                <a:lnTo>
                  <a:pt x="695364" y="0"/>
                </a:lnTo>
                <a:close/>
              </a:path>
            </a:pathLst>
          </a:custGeom>
          <a:solidFill>
            <a:srgbClr val="6DC24A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+mn-lt"/>
            </a:endParaRPr>
          </a:p>
        </p:txBody>
      </p:sp>
      <p:sp>
        <p:nvSpPr>
          <p:cNvPr id="41" name="object 11"/>
          <p:cNvSpPr/>
          <p:nvPr/>
        </p:nvSpPr>
        <p:spPr>
          <a:xfrm>
            <a:off x="5949923" y="361481"/>
            <a:ext cx="579139" cy="579139"/>
          </a:xfrm>
          <a:custGeom>
            <a:avLst/>
            <a:gdLst/>
            <a:ahLst/>
            <a:cxnLst/>
            <a:rect l="l" t="t" r="r" b="b"/>
            <a:pathLst>
              <a:path w="1263752" h="1263753">
                <a:moveTo>
                  <a:pt x="631876" y="0"/>
                </a:moveTo>
                <a:lnTo>
                  <a:pt x="583400" y="1850"/>
                </a:lnTo>
                <a:lnTo>
                  <a:pt x="535155" y="7402"/>
                </a:lnTo>
                <a:lnTo>
                  <a:pt x="487369" y="16656"/>
                </a:lnTo>
                <a:lnTo>
                  <a:pt x="440274" y="29611"/>
                </a:lnTo>
                <a:lnTo>
                  <a:pt x="394098" y="46268"/>
                </a:lnTo>
                <a:lnTo>
                  <a:pt x="349072" y="66626"/>
                </a:lnTo>
                <a:lnTo>
                  <a:pt x="305426" y="90685"/>
                </a:lnTo>
                <a:lnTo>
                  <a:pt x="263390" y="118446"/>
                </a:lnTo>
                <a:lnTo>
                  <a:pt x="223194" y="149908"/>
                </a:lnTo>
                <a:lnTo>
                  <a:pt x="185067" y="185072"/>
                </a:lnTo>
                <a:lnTo>
                  <a:pt x="149904" y="223198"/>
                </a:lnTo>
                <a:lnTo>
                  <a:pt x="118443" y="263394"/>
                </a:lnTo>
                <a:lnTo>
                  <a:pt x="90683" y="305429"/>
                </a:lnTo>
                <a:lnTo>
                  <a:pt x="66624" y="349075"/>
                </a:lnTo>
                <a:lnTo>
                  <a:pt x="46266" y="394100"/>
                </a:lnTo>
                <a:lnTo>
                  <a:pt x="29610" y="440276"/>
                </a:lnTo>
                <a:lnTo>
                  <a:pt x="16656" y="487371"/>
                </a:lnTo>
                <a:lnTo>
                  <a:pt x="7402" y="535156"/>
                </a:lnTo>
                <a:lnTo>
                  <a:pt x="1850" y="583401"/>
                </a:lnTo>
                <a:lnTo>
                  <a:pt x="0" y="631876"/>
                </a:lnTo>
                <a:lnTo>
                  <a:pt x="1850" y="680351"/>
                </a:lnTo>
                <a:lnTo>
                  <a:pt x="7402" y="728596"/>
                </a:lnTo>
                <a:lnTo>
                  <a:pt x="16656" y="776381"/>
                </a:lnTo>
                <a:lnTo>
                  <a:pt x="29610" y="823477"/>
                </a:lnTo>
                <a:lnTo>
                  <a:pt x="46266" y="869652"/>
                </a:lnTo>
                <a:lnTo>
                  <a:pt x="66624" y="914677"/>
                </a:lnTo>
                <a:lnTo>
                  <a:pt x="90683" y="958323"/>
                </a:lnTo>
                <a:lnTo>
                  <a:pt x="118443" y="1000358"/>
                </a:lnTo>
                <a:lnTo>
                  <a:pt x="149904" y="1040554"/>
                </a:lnTo>
                <a:lnTo>
                  <a:pt x="185067" y="1078680"/>
                </a:lnTo>
                <a:lnTo>
                  <a:pt x="223194" y="1113844"/>
                </a:lnTo>
                <a:lnTo>
                  <a:pt x="263390" y="1145306"/>
                </a:lnTo>
                <a:lnTo>
                  <a:pt x="305426" y="1173067"/>
                </a:lnTo>
                <a:lnTo>
                  <a:pt x="349072" y="1197127"/>
                </a:lnTo>
                <a:lnTo>
                  <a:pt x="394098" y="1217485"/>
                </a:lnTo>
                <a:lnTo>
                  <a:pt x="440274" y="1234141"/>
                </a:lnTo>
                <a:lnTo>
                  <a:pt x="487369" y="1247096"/>
                </a:lnTo>
                <a:lnTo>
                  <a:pt x="535155" y="1256350"/>
                </a:lnTo>
                <a:lnTo>
                  <a:pt x="583400" y="1261902"/>
                </a:lnTo>
                <a:lnTo>
                  <a:pt x="631876" y="1263753"/>
                </a:lnTo>
                <a:lnTo>
                  <a:pt x="680351" y="1261902"/>
                </a:lnTo>
                <a:lnTo>
                  <a:pt x="728596" y="1256350"/>
                </a:lnTo>
                <a:lnTo>
                  <a:pt x="776382" y="1247096"/>
                </a:lnTo>
                <a:lnTo>
                  <a:pt x="823477" y="1234141"/>
                </a:lnTo>
                <a:lnTo>
                  <a:pt x="869653" y="1217485"/>
                </a:lnTo>
                <a:lnTo>
                  <a:pt x="914679" y="1197127"/>
                </a:lnTo>
                <a:lnTo>
                  <a:pt x="958325" y="1173067"/>
                </a:lnTo>
                <a:lnTo>
                  <a:pt x="1000361" y="1145306"/>
                </a:lnTo>
                <a:lnTo>
                  <a:pt x="1040557" y="1113844"/>
                </a:lnTo>
                <a:lnTo>
                  <a:pt x="1078684" y="1078680"/>
                </a:lnTo>
                <a:lnTo>
                  <a:pt x="1113847" y="1040554"/>
                </a:lnTo>
                <a:lnTo>
                  <a:pt x="1145308" y="1000358"/>
                </a:lnTo>
                <a:lnTo>
                  <a:pt x="1173068" y="958323"/>
                </a:lnTo>
                <a:lnTo>
                  <a:pt x="1197127" y="914677"/>
                </a:lnTo>
                <a:lnTo>
                  <a:pt x="1217485" y="869652"/>
                </a:lnTo>
                <a:lnTo>
                  <a:pt x="1234141" y="823477"/>
                </a:lnTo>
                <a:lnTo>
                  <a:pt x="1247096" y="776381"/>
                </a:lnTo>
                <a:lnTo>
                  <a:pt x="1256349" y="728596"/>
                </a:lnTo>
                <a:lnTo>
                  <a:pt x="1261901" y="680351"/>
                </a:lnTo>
                <a:lnTo>
                  <a:pt x="1263752" y="631876"/>
                </a:lnTo>
                <a:lnTo>
                  <a:pt x="1261901" y="583401"/>
                </a:lnTo>
                <a:lnTo>
                  <a:pt x="1256349" y="535156"/>
                </a:lnTo>
                <a:lnTo>
                  <a:pt x="1247096" y="487371"/>
                </a:lnTo>
                <a:lnTo>
                  <a:pt x="1234141" y="440276"/>
                </a:lnTo>
                <a:lnTo>
                  <a:pt x="1217485" y="394100"/>
                </a:lnTo>
                <a:lnTo>
                  <a:pt x="1197127" y="349075"/>
                </a:lnTo>
                <a:lnTo>
                  <a:pt x="1173068" y="305429"/>
                </a:lnTo>
                <a:lnTo>
                  <a:pt x="1145308" y="263394"/>
                </a:lnTo>
                <a:lnTo>
                  <a:pt x="1113847" y="223198"/>
                </a:lnTo>
                <a:lnTo>
                  <a:pt x="1078684" y="185072"/>
                </a:lnTo>
                <a:lnTo>
                  <a:pt x="1040557" y="149908"/>
                </a:lnTo>
                <a:lnTo>
                  <a:pt x="1000361" y="118446"/>
                </a:lnTo>
                <a:lnTo>
                  <a:pt x="958325" y="90685"/>
                </a:lnTo>
                <a:lnTo>
                  <a:pt x="914679" y="66626"/>
                </a:lnTo>
                <a:lnTo>
                  <a:pt x="869653" y="46268"/>
                </a:lnTo>
                <a:lnTo>
                  <a:pt x="823477" y="29611"/>
                </a:lnTo>
                <a:lnTo>
                  <a:pt x="776382" y="16656"/>
                </a:lnTo>
                <a:lnTo>
                  <a:pt x="728596" y="7402"/>
                </a:lnTo>
                <a:lnTo>
                  <a:pt x="680351" y="1850"/>
                </a:lnTo>
                <a:lnTo>
                  <a:pt x="631876" y="0"/>
                </a:lnTo>
                <a:close/>
              </a:path>
            </a:pathLst>
          </a:custGeom>
          <a:solidFill>
            <a:srgbClr val="EE3340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+mn-lt"/>
            </a:endParaRPr>
          </a:p>
        </p:txBody>
      </p:sp>
      <p:sp>
        <p:nvSpPr>
          <p:cNvPr id="15" name="object 9"/>
          <p:cNvSpPr/>
          <p:nvPr userDrawn="1"/>
        </p:nvSpPr>
        <p:spPr>
          <a:xfrm>
            <a:off x="4987212" y="3045009"/>
            <a:ext cx="641535" cy="641536"/>
          </a:xfrm>
          <a:custGeom>
            <a:avLst/>
            <a:gdLst/>
            <a:ahLst/>
            <a:cxnLst/>
            <a:rect l="l" t="t" r="r" b="b"/>
            <a:pathLst>
              <a:path w="1880363" h="1880367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3"/>
                </a:lnTo>
                <a:lnTo>
                  <a:pt x="2753" y="1012310"/>
                </a:lnTo>
                <a:lnTo>
                  <a:pt x="11014" y="1084095"/>
                </a:lnTo>
                <a:lnTo>
                  <a:pt x="24783" y="1155196"/>
                </a:lnTo>
                <a:lnTo>
                  <a:pt x="44059" y="1225270"/>
                </a:lnTo>
                <a:lnTo>
                  <a:pt x="68843" y="1293975"/>
                </a:lnTo>
                <a:lnTo>
                  <a:pt x="99134" y="1360969"/>
                </a:lnTo>
                <a:lnTo>
                  <a:pt x="134933" y="1425911"/>
                </a:lnTo>
                <a:lnTo>
                  <a:pt x="176239" y="1488456"/>
                </a:lnTo>
                <a:lnTo>
                  <a:pt x="223052" y="1548265"/>
                </a:lnTo>
                <a:lnTo>
                  <a:pt x="275373" y="1604993"/>
                </a:lnTo>
                <a:lnTo>
                  <a:pt x="332102" y="1657314"/>
                </a:lnTo>
                <a:lnTo>
                  <a:pt x="391911" y="1704128"/>
                </a:lnTo>
                <a:lnTo>
                  <a:pt x="454457" y="1745434"/>
                </a:lnTo>
                <a:lnTo>
                  <a:pt x="519398" y="1781232"/>
                </a:lnTo>
                <a:lnTo>
                  <a:pt x="586392" y="1811523"/>
                </a:lnTo>
                <a:lnTo>
                  <a:pt x="655098" y="1836307"/>
                </a:lnTo>
                <a:lnTo>
                  <a:pt x="725172" y="1855583"/>
                </a:lnTo>
                <a:lnTo>
                  <a:pt x="796273" y="1869352"/>
                </a:lnTo>
                <a:lnTo>
                  <a:pt x="868058" y="1877613"/>
                </a:lnTo>
                <a:lnTo>
                  <a:pt x="940185" y="1880367"/>
                </a:lnTo>
                <a:lnTo>
                  <a:pt x="1012312" y="1877613"/>
                </a:lnTo>
                <a:lnTo>
                  <a:pt x="1084097" y="1869352"/>
                </a:lnTo>
                <a:lnTo>
                  <a:pt x="1155197" y="1855583"/>
                </a:lnTo>
                <a:lnTo>
                  <a:pt x="1225271" y="1836307"/>
                </a:lnTo>
                <a:lnTo>
                  <a:pt x="1293976" y="1811523"/>
                </a:lnTo>
                <a:lnTo>
                  <a:pt x="1360970" y="1781232"/>
                </a:lnTo>
                <a:lnTo>
                  <a:pt x="1425911" y="1745434"/>
                </a:lnTo>
                <a:lnTo>
                  <a:pt x="1488456" y="1704128"/>
                </a:lnTo>
                <a:lnTo>
                  <a:pt x="1548264" y="1657314"/>
                </a:lnTo>
                <a:lnTo>
                  <a:pt x="1604992" y="1604993"/>
                </a:lnTo>
                <a:lnTo>
                  <a:pt x="1657313" y="1548265"/>
                </a:lnTo>
                <a:lnTo>
                  <a:pt x="1704126" y="1488456"/>
                </a:lnTo>
                <a:lnTo>
                  <a:pt x="1745432" y="1425911"/>
                </a:lnTo>
                <a:lnTo>
                  <a:pt x="1781230" y="1360969"/>
                </a:lnTo>
                <a:lnTo>
                  <a:pt x="1811521" y="1293975"/>
                </a:lnTo>
                <a:lnTo>
                  <a:pt x="1836304" y="1225270"/>
                </a:lnTo>
                <a:lnTo>
                  <a:pt x="1855580" y="1155196"/>
                </a:lnTo>
                <a:lnTo>
                  <a:pt x="1869349" y="1084095"/>
                </a:lnTo>
                <a:lnTo>
                  <a:pt x="1877610" y="1012310"/>
                </a:lnTo>
                <a:lnTo>
                  <a:pt x="1880363" y="940183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rgbClr val="0D356E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+mn-lt"/>
            </a:endParaRPr>
          </a:p>
        </p:txBody>
      </p:sp>
      <p:cxnSp>
        <p:nvCxnSpPr>
          <p:cNvPr id="17" name="Lige forbindelse 8"/>
          <p:cNvCxnSpPr>
            <a:cxnSpLocks/>
          </p:cNvCxnSpPr>
          <p:nvPr userDrawn="1"/>
        </p:nvCxnSpPr>
        <p:spPr>
          <a:xfrm>
            <a:off x="7162799" y="4946247"/>
            <a:ext cx="19836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767457" y="3844395"/>
            <a:ext cx="1314000" cy="110340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13836" y="914400"/>
            <a:ext cx="6946900" cy="1219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en-US" sz="3600" spc="-55" dirty="0">
                <a:solidFill>
                  <a:srgbClr val="0D356E"/>
                </a:solidFill>
                <a:latin typeface="+mn-lt"/>
              </a:defRPr>
            </a:lvl1pPr>
          </a:lstStyle>
          <a:p>
            <a:pPr marL="15394"/>
            <a:r>
              <a:rPr lang="en-US" sz="3600" b="1" u="sng" spc="-55" dirty="0">
                <a:solidFill>
                  <a:srgbClr val="0D356E"/>
                </a:solidFill>
                <a:latin typeface="+mn-lt"/>
                <a:cs typeface="Arial"/>
              </a:rPr>
              <a:t>Headline placeholder</a:t>
            </a:r>
            <a:br>
              <a:rPr lang="en-US" sz="3600" b="1" u="sng" spc="-55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i</a:t>
            </a:r>
            <a:r>
              <a:rPr lang="en-US" sz="3600" b="1" u="sng" spc="-67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3600" b="1" u="sng" spc="-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t</a:t>
            </a:r>
            <a:r>
              <a:rPr lang="en-US" sz="3600" b="1" u="sng" spc="-85" dirty="0">
                <a:solidFill>
                  <a:srgbClr val="0D356E"/>
                </a:solidFill>
                <a:latin typeface="+mn-lt"/>
                <a:cs typeface="Arial"/>
              </a:rPr>
              <a:t>w</a:t>
            </a:r>
            <a:r>
              <a:rPr lang="en-US" sz="3600" b="1" u="sng" spc="-67" dirty="0">
                <a:solidFill>
                  <a:srgbClr val="0D356E"/>
                </a:solidFill>
                <a:latin typeface="+mn-lt"/>
                <a:cs typeface="Arial"/>
              </a:rPr>
              <a:t>o</a:t>
            </a:r>
            <a:r>
              <a:rPr lang="en-US" sz="3600" b="1" u="sng" spc="-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li</a:t>
            </a:r>
            <a:r>
              <a:rPr lang="en-US" sz="3600" b="1" u="sng" spc="-73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3600" b="1" u="sng" spc="-61" dirty="0">
                <a:solidFill>
                  <a:srgbClr val="0D356E"/>
                </a:solidFill>
                <a:latin typeface="+mn-lt"/>
                <a:cs typeface="Arial"/>
              </a:rPr>
              <a:t>es</a:t>
            </a:r>
            <a:endParaRPr lang="en-US" sz="3600" u="sng" dirty="0">
              <a:latin typeface="+mn-lt"/>
              <a:cs typeface="Arial"/>
            </a:endParaRP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70934" y="2316263"/>
            <a:ext cx="4314029" cy="208728"/>
          </a:xfrm>
        </p:spPr>
        <p:txBody>
          <a:bodyPr/>
          <a:lstStyle>
            <a:lvl1pPr marL="15394" indent="0" algn="ctr" defTabSz="4572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050" b="1" kern="1200" dirty="0">
                <a:solidFill>
                  <a:srgbClr val="0D356E"/>
                </a:solidFill>
                <a:latin typeface="+mn-lt"/>
                <a:ea typeface="+mn-ea"/>
                <a:cs typeface="Arial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050" b="1" dirty="0" err="1">
                <a:solidFill>
                  <a:srgbClr val="0D356E"/>
                </a:solidFill>
                <a:latin typeface="+mn-lt"/>
                <a:cs typeface="Arial"/>
              </a:rPr>
              <a:t>Subheadline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or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supportive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text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90500" y="2557320"/>
            <a:ext cx="4051300" cy="508000"/>
          </a:xfrm>
        </p:spPr>
        <p:txBody>
          <a:bodyPr/>
          <a:lstStyle>
            <a:lvl1pPr marL="15394" indent="0" algn="ctr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050" kern="1200" spc="6" dirty="0">
                <a:solidFill>
                  <a:srgbClr val="0D356E"/>
                </a:solidFill>
                <a:latin typeface="+mn-lt"/>
                <a:ea typeface="+mn-ea"/>
                <a:cs typeface="Arial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Lorem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ipsum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do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lor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sit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amet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consectetur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ad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ipiscing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e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. </a:t>
            </a:r>
            <a:b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Morbi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at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mi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suscip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,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dap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ibus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nu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lla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eu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mo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lestie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quam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.</a:t>
            </a:r>
            <a:endParaRPr lang="en-US" sz="1050" dirty="0">
              <a:latin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67417272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1656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orient="horz" pos="2969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0" y="45395"/>
            <a:ext cx="3200400" cy="909593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7137104" y="4979486"/>
            <a:ext cx="528140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 dirty="0">
                <a:solidFill>
                  <a:schemeClr val="accent2"/>
                </a:solidFill>
              </a:rPr>
              <a:t>© 2017</a:t>
            </a:r>
            <a:r>
              <a:rPr lang="en-US" sz="600" b="0" u="none" baseline="0" dirty="0">
                <a:solidFill>
                  <a:schemeClr val="accent2"/>
                </a:solidFill>
              </a:rPr>
              <a:t> </a:t>
            </a:r>
            <a:r>
              <a:rPr lang="en-US" sz="600" b="0" u="none" dirty="0">
                <a:solidFill>
                  <a:schemeClr val="accent2"/>
                </a:solidFill>
              </a:rPr>
              <a:t> Wipro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7786287" y="4979486"/>
            <a:ext cx="40188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 dirty="0">
                <a:solidFill>
                  <a:schemeClr val="accent2"/>
                </a:solidFill>
              </a:rPr>
              <a:t>wipro.com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8309214" y="4979486"/>
            <a:ext cx="454030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 dirty="0">
                <a:solidFill>
                  <a:schemeClr val="accent2"/>
                </a:solidFill>
              </a:rPr>
              <a:t>confidential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8903495" y="4963911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Lige forbindelse 8"/>
          <p:cNvCxnSpPr>
            <a:cxnSpLocks/>
          </p:cNvCxnSpPr>
          <p:nvPr userDrawn="1"/>
        </p:nvCxnSpPr>
        <p:spPr>
          <a:xfrm>
            <a:off x="7162799" y="4946247"/>
            <a:ext cx="19836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hape 257"/>
          <p:cNvSpPr txBox="1">
            <a:spLocks/>
          </p:cNvSpPr>
          <p:nvPr userDrawn="1"/>
        </p:nvSpPr>
        <p:spPr>
          <a:xfrm>
            <a:off x="8884288" y="4937885"/>
            <a:ext cx="197169" cy="194925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sym typeface="Arial"/>
              </a:rPr>
              <a:pPr lvl="0"/>
              <a:t>‹#›</a:t>
            </a:fld>
            <a:endParaRPr lang="en-GB" noProof="0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024951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3EF44-C26D-4A78-9BEF-B164AB63F6E5}" type="datetimeFigureOut">
              <a:rPr lang="en-US" smtClean="0"/>
              <a:pPr/>
              <a:t>5/24/2021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B42A-88D9-432F-BC07-D210643FB6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8227986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3EF44-C26D-4A78-9BEF-B164AB63F6E5}" type="datetimeFigureOut">
              <a:rPr lang="en-US" smtClean="0"/>
              <a:pPr/>
              <a:t>5/24/2021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B42A-88D9-432F-BC07-D210643FB6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6623826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3EF44-C26D-4A78-9BEF-B164AB63F6E5}" type="datetimeFigureOut">
              <a:rPr lang="en-US" smtClean="0"/>
              <a:pPr/>
              <a:t>5/24/2021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B42A-88D9-432F-BC07-D210643FB6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86573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779308" y="1470758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28" name="Text Placeholder 38"/>
          <p:cNvSpPr>
            <a:spLocks noGrp="1"/>
          </p:cNvSpPr>
          <p:nvPr>
            <p:ph type="body" sz="quarter" idx="15" hasCustomPrompt="1"/>
          </p:nvPr>
        </p:nvSpPr>
        <p:spPr>
          <a:xfrm>
            <a:off x="230668" y="1373094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263070" y="254000"/>
            <a:ext cx="2191657" cy="519669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/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Agenda</a:t>
            </a:r>
          </a:p>
        </p:txBody>
      </p:sp>
      <p:sp>
        <p:nvSpPr>
          <p:cNvPr id="48" name="Text Placeholder 38"/>
          <p:cNvSpPr>
            <a:spLocks noGrp="1"/>
          </p:cNvSpPr>
          <p:nvPr>
            <p:ph type="body" sz="quarter" idx="16" hasCustomPrompt="1"/>
          </p:nvPr>
        </p:nvSpPr>
        <p:spPr>
          <a:xfrm>
            <a:off x="779308" y="1656945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49" name="Text Placeholder 38"/>
          <p:cNvSpPr>
            <a:spLocks noGrp="1"/>
          </p:cNvSpPr>
          <p:nvPr>
            <p:ph type="body" sz="quarter" idx="17" hasCustomPrompt="1"/>
          </p:nvPr>
        </p:nvSpPr>
        <p:spPr>
          <a:xfrm>
            <a:off x="779308" y="2347470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0" name="Text Placeholder 38"/>
          <p:cNvSpPr>
            <a:spLocks noGrp="1"/>
          </p:cNvSpPr>
          <p:nvPr>
            <p:ph type="body" sz="quarter" idx="18" hasCustomPrompt="1"/>
          </p:nvPr>
        </p:nvSpPr>
        <p:spPr>
          <a:xfrm>
            <a:off x="230668" y="2249806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1" name="Text Placeholder 38"/>
          <p:cNvSpPr>
            <a:spLocks noGrp="1"/>
          </p:cNvSpPr>
          <p:nvPr>
            <p:ph type="body" sz="quarter" idx="19" hasCustomPrompt="1"/>
          </p:nvPr>
        </p:nvSpPr>
        <p:spPr>
          <a:xfrm>
            <a:off x="779308" y="2533657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52" name="Text Placeholder 38"/>
          <p:cNvSpPr>
            <a:spLocks noGrp="1"/>
          </p:cNvSpPr>
          <p:nvPr>
            <p:ph type="body" sz="quarter" idx="20" hasCustomPrompt="1"/>
          </p:nvPr>
        </p:nvSpPr>
        <p:spPr>
          <a:xfrm>
            <a:off x="779308" y="3222736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3" name="Text Placeholder 38"/>
          <p:cNvSpPr>
            <a:spLocks noGrp="1"/>
          </p:cNvSpPr>
          <p:nvPr>
            <p:ph type="body" sz="quarter" idx="21" hasCustomPrompt="1"/>
          </p:nvPr>
        </p:nvSpPr>
        <p:spPr>
          <a:xfrm>
            <a:off x="230668" y="3125072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4" name="Text Placeholder 38"/>
          <p:cNvSpPr>
            <a:spLocks noGrp="1"/>
          </p:cNvSpPr>
          <p:nvPr>
            <p:ph type="body" sz="quarter" idx="22" hasCustomPrompt="1"/>
          </p:nvPr>
        </p:nvSpPr>
        <p:spPr>
          <a:xfrm>
            <a:off x="779308" y="3408923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55" name="Text Placeholder 38"/>
          <p:cNvSpPr>
            <a:spLocks noGrp="1"/>
          </p:cNvSpPr>
          <p:nvPr>
            <p:ph type="body" sz="quarter" idx="23" hasCustomPrompt="1"/>
          </p:nvPr>
        </p:nvSpPr>
        <p:spPr>
          <a:xfrm>
            <a:off x="779308" y="4057114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6" name="Text Placeholder 38"/>
          <p:cNvSpPr>
            <a:spLocks noGrp="1"/>
          </p:cNvSpPr>
          <p:nvPr>
            <p:ph type="body" sz="quarter" idx="24" hasCustomPrompt="1"/>
          </p:nvPr>
        </p:nvSpPr>
        <p:spPr>
          <a:xfrm>
            <a:off x="230668" y="3959450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7" name="Text Placeholder 38"/>
          <p:cNvSpPr>
            <a:spLocks noGrp="1"/>
          </p:cNvSpPr>
          <p:nvPr>
            <p:ph type="body" sz="quarter" idx="25" hasCustomPrompt="1"/>
          </p:nvPr>
        </p:nvSpPr>
        <p:spPr>
          <a:xfrm>
            <a:off x="779308" y="4243301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58" name="Text Placeholder 38"/>
          <p:cNvSpPr>
            <a:spLocks noGrp="1"/>
          </p:cNvSpPr>
          <p:nvPr>
            <p:ph type="body" sz="quarter" idx="26" hasCustomPrompt="1"/>
          </p:nvPr>
        </p:nvSpPr>
        <p:spPr>
          <a:xfrm>
            <a:off x="5164271" y="1470758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9" name="Text Placeholder 38"/>
          <p:cNvSpPr>
            <a:spLocks noGrp="1"/>
          </p:cNvSpPr>
          <p:nvPr>
            <p:ph type="body" sz="quarter" idx="27" hasCustomPrompt="1"/>
          </p:nvPr>
        </p:nvSpPr>
        <p:spPr>
          <a:xfrm>
            <a:off x="4615631" y="1373094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60" name="Text Placeholder 38"/>
          <p:cNvSpPr>
            <a:spLocks noGrp="1"/>
          </p:cNvSpPr>
          <p:nvPr>
            <p:ph type="body" sz="quarter" idx="28" hasCustomPrompt="1"/>
          </p:nvPr>
        </p:nvSpPr>
        <p:spPr>
          <a:xfrm>
            <a:off x="5164271" y="1656945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61" name="Text Placeholder 38"/>
          <p:cNvSpPr>
            <a:spLocks noGrp="1"/>
          </p:cNvSpPr>
          <p:nvPr>
            <p:ph type="body" sz="quarter" idx="29" hasCustomPrompt="1"/>
          </p:nvPr>
        </p:nvSpPr>
        <p:spPr>
          <a:xfrm>
            <a:off x="5164271" y="2347470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62" name="Text Placeholder 38"/>
          <p:cNvSpPr>
            <a:spLocks noGrp="1"/>
          </p:cNvSpPr>
          <p:nvPr>
            <p:ph type="body" sz="quarter" idx="30" hasCustomPrompt="1"/>
          </p:nvPr>
        </p:nvSpPr>
        <p:spPr>
          <a:xfrm>
            <a:off x="4615631" y="2249806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3" name="Text Placeholder 38"/>
          <p:cNvSpPr>
            <a:spLocks noGrp="1"/>
          </p:cNvSpPr>
          <p:nvPr>
            <p:ph type="body" sz="quarter" idx="31" hasCustomPrompt="1"/>
          </p:nvPr>
        </p:nvSpPr>
        <p:spPr>
          <a:xfrm>
            <a:off x="5164271" y="2533657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64" name="Text Placeholder 38"/>
          <p:cNvSpPr>
            <a:spLocks noGrp="1"/>
          </p:cNvSpPr>
          <p:nvPr>
            <p:ph type="body" sz="quarter" idx="32" hasCustomPrompt="1"/>
          </p:nvPr>
        </p:nvSpPr>
        <p:spPr>
          <a:xfrm>
            <a:off x="5164271" y="3222736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65" name="Text Placeholder 38"/>
          <p:cNvSpPr>
            <a:spLocks noGrp="1"/>
          </p:cNvSpPr>
          <p:nvPr>
            <p:ph type="body" sz="quarter" idx="33" hasCustomPrompt="1"/>
          </p:nvPr>
        </p:nvSpPr>
        <p:spPr>
          <a:xfrm>
            <a:off x="4615631" y="3125072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6" name="Text Placeholder 38"/>
          <p:cNvSpPr>
            <a:spLocks noGrp="1"/>
          </p:cNvSpPr>
          <p:nvPr>
            <p:ph type="body" sz="quarter" idx="34" hasCustomPrompt="1"/>
          </p:nvPr>
        </p:nvSpPr>
        <p:spPr>
          <a:xfrm>
            <a:off x="5164271" y="3408923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68" name="Rectangle 67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9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77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TextBox 77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79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38" name="Oval 37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9" name="Oval 38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40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41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592538208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 userDrawn="1">
          <p15:clr>
            <a:srgbClr val="FBAE40"/>
          </p15:clr>
        </p15:guide>
        <p15:guide id="2" pos="144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3EF44-C26D-4A78-9BEF-B164AB63F6E5}" type="datetimeFigureOut">
              <a:rPr lang="en-US" smtClean="0"/>
              <a:pPr/>
              <a:t>5/24/2021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B42A-88D9-432F-BC07-D210643FB6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73854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779308" y="1470758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28" name="Text Placeholder 38"/>
          <p:cNvSpPr>
            <a:spLocks noGrp="1"/>
          </p:cNvSpPr>
          <p:nvPr>
            <p:ph type="body" sz="quarter" idx="15" hasCustomPrompt="1"/>
          </p:nvPr>
        </p:nvSpPr>
        <p:spPr>
          <a:xfrm>
            <a:off x="230668" y="1373094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263070" y="97275"/>
            <a:ext cx="2191657" cy="519669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/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Agenda</a:t>
            </a:r>
          </a:p>
        </p:txBody>
      </p:sp>
      <p:sp>
        <p:nvSpPr>
          <p:cNvPr id="48" name="Text Placeholder 38"/>
          <p:cNvSpPr>
            <a:spLocks noGrp="1"/>
          </p:cNvSpPr>
          <p:nvPr>
            <p:ph type="body" sz="quarter" idx="16" hasCustomPrompt="1"/>
          </p:nvPr>
        </p:nvSpPr>
        <p:spPr>
          <a:xfrm>
            <a:off x="779308" y="1656945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49" name="Text Placeholder 38"/>
          <p:cNvSpPr>
            <a:spLocks noGrp="1"/>
          </p:cNvSpPr>
          <p:nvPr>
            <p:ph type="body" sz="quarter" idx="17" hasCustomPrompt="1"/>
          </p:nvPr>
        </p:nvSpPr>
        <p:spPr>
          <a:xfrm>
            <a:off x="779308" y="2347470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0" name="Text Placeholder 38"/>
          <p:cNvSpPr>
            <a:spLocks noGrp="1"/>
          </p:cNvSpPr>
          <p:nvPr>
            <p:ph type="body" sz="quarter" idx="18" hasCustomPrompt="1"/>
          </p:nvPr>
        </p:nvSpPr>
        <p:spPr>
          <a:xfrm>
            <a:off x="230668" y="2249806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1" name="Text Placeholder 38"/>
          <p:cNvSpPr>
            <a:spLocks noGrp="1"/>
          </p:cNvSpPr>
          <p:nvPr>
            <p:ph type="body" sz="quarter" idx="19" hasCustomPrompt="1"/>
          </p:nvPr>
        </p:nvSpPr>
        <p:spPr>
          <a:xfrm>
            <a:off x="779308" y="2533657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52" name="Text Placeholder 38"/>
          <p:cNvSpPr>
            <a:spLocks noGrp="1"/>
          </p:cNvSpPr>
          <p:nvPr>
            <p:ph type="body" sz="quarter" idx="20" hasCustomPrompt="1"/>
          </p:nvPr>
        </p:nvSpPr>
        <p:spPr>
          <a:xfrm>
            <a:off x="779308" y="3222736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3" name="Text Placeholder 38"/>
          <p:cNvSpPr>
            <a:spLocks noGrp="1"/>
          </p:cNvSpPr>
          <p:nvPr>
            <p:ph type="body" sz="quarter" idx="21" hasCustomPrompt="1"/>
          </p:nvPr>
        </p:nvSpPr>
        <p:spPr>
          <a:xfrm>
            <a:off x="230668" y="3125072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4" name="Text Placeholder 38"/>
          <p:cNvSpPr>
            <a:spLocks noGrp="1"/>
          </p:cNvSpPr>
          <p:nvPr>
            <p:ph type="body" sz="quarter" idx="22" hasCustomPrompt="1"/>
          </p:nvPr>
        </p:nvSpPr>
        <p:spPr>
          <a:xfrm>
            <a:off x="779308" y="3408923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55" name="Text Placeholder 38"/>
          <p:cNvSpPr>
            <a:spLocks noGrp="1"/>
          </p:cNvSpPr>
          <p:nvPr>
            <p:ph type="body" sz="quarter" idx="23" hasCustomPrompt="1"/>
          </p:nvPr>
        </p:nvSpPr>
        <p:spPr>
          <a:xfrm>
            <a:off x="779308" y="4057114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6" name="Text Placeholder 38"/>
          <p:cNvSpPr>
            <a:spLocks noGrp="1"/>
          </p:cNvSpPr>
          <p:nvPr>
            <p:ph type="body" sz="quarter" idx="24" hasCustomPrompt="1"/>
          </p:nvPr>
        </p:nvSpPr>
        <p:spPr>
          <a:xfrm>
            <a:off x="230668" y="3959450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7" name="Text Placeholder 38"/>
          <p:cNvSpPr>
            <a:spLocks noGrp="1"/>
          </p:cNvSpPr>
          <p:nvPr>
            <p:ph type="body" sz="quarter" idx="25" hasCustomPrompt="1"/>
          </p:nvPr>
        </p:nvSpPr>
        <p:spPr>
          <a:xfrm>
            <a:off x="779308" y="4243301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58" name="Text Placeholder 38"/>
          <p:cNvSpPr>
            <a:spLocks noGrp="1"/>
          </p:cNvSpPr>
          <p:nvPr>
            <p:ph type="body" sz="quarter" idx="26" hasCustomPrompt="1"/>
          </p:nvPr>
        </p:nvSpPr>
        <p:spPr>
          <a:xfrm>
            <a:off x="5164271" y="1470758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9" name="Text Placeholder 38"/>
          <p:cNvSpPr>
            <a:spLocks noGrp="1"/>
          </p:cNvSpPr>
          <p:nvPr>
            <p:ph type="body" sz="quarter" idx="27" hasCustomPrompt="1"/>
          </p:nvPr>
        </p:nvSpPr>
        <p:spPr>
          <a:xfrm>
            <a:off x="4615631" y="1373094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60" name="Text Placeholder 38"/>
          <p:cNvSpPr>
            <a:spLocks noGrp="1"/>
          </p:cNvSpPr>
          <p:nvPr>
            <p:ph type="body" sz="quarter" idx="28" hasCustomPrompt="1"/>
          </p:nvPr>
        </p:nvSpPr>
        <p:spPr>
          <a:xfrm>
            <a:off x="5164271" y="1656945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61" name="Text Placeholder 38"/>
          <p:cNvSpPr>
            <a:spLocks noGrp="1"/>
          </p:cNvSpPr>
          <p:nvPr>
            <p:ph type="body" sz="quarter" idx="29" hasCustomPrompt="1"/>
          </p:nvPr>
        </p:nvSpPr>
        <p:spPr>
          <a:xfrm>
            <a:off x="5164271" y="2347470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62" name="Text Placeholder 38"/>
          <p:cNvSpPr>
            <a:spLocks noGrp="1"/>
          </p:cNvSpPr>
          <p:nvPr>
            <p:ph type="body" sz="quarter" idx="30" hasCustomPrompt="1"/>
          </p:nvPr>
        </p:nvSpPr>
        <p:spPr>
          <a:xfrm>
            <a:off x="4615631" y="2249806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3" name="Text Placeholder 38"/>
          <p:cNvSpPr>
            <a:spLocks noGrp="1"/>
          </p:cNvSpPr>
          <p:nvPr>
            <p:ph type="body" sz="quarter" idx="31" hasCustomPrompt="1"/>
          </p:nvPr>
        </p:nvSpPr>
        <p:spPr>
          <a:xfrm>
            <a:off x="5164271" y="2533657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64" name="Text Placeholder 38"/>
          <p:cNvSpPr>
            <a:spLocks noGrp="1"/>
          </p:cNvSpPr>
          <p:nvPr>
            <p:ph type="body" sz="quarter" idx="32" hasCustomPrompt="1"/>
          </p:nvPr>
        </p:nvSpPr>
        <p:spPr>
          <a:xfrm>
            <a:off x="5164271" y="3222736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65" name="Text Placeholder 38"/>
          <p:cNvSpPr>
            <a:spLocks noGrp="1"/>
          </p:cNvSpPr>
          <p:nvPr>
            <p:ph type="body" sz="quarter" idx="33" hasCustomPrompt="1"/>
          </p:nvPr>
        </p:nvSpPr>
        <p:spPr>
          <a:xfrm>
            <a:off x="4615631" y="3125072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6" name="Text Placeholder 38"/>
          <p:cNvSpPr>
            <a:spLocks noGrp="1"/>
          </p:cNvSpPr>
          <p:nvPr>
            <p:ph type="body" sz="quarter" idx="34" hasCustomPrompt="1"/>
          </p:nvPr>
        </p:nvSpPr>
        <p:spPr>
          <a:xfrm>
            <a:off x="5164271" y="3408923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68" name="Rectangle 67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9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77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TextBox 77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79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38" name="Oval 37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9" name="Oval 38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40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41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2113232476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14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eyfade-jon-flobrant-193464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>
          <a:xfrm>
            <a:off x="2656749" y="0"/>
            <a:ext cx="6502359" cy="4702629"/>
          </a:xfrm>
          <a:prstGeom prst="rect">
            <a:avLst/>
          </a:prstGeom>
        </p:spPr>
      </p:pic>
      <p:sp>
        <p:nvSpPr>
          <p:cNvPr id="21" name="object 5"/>
          <p:cNvSpPr/>
          <p:nvPr userDrawn="1"/>
        </p:nvSpPr>
        <p:spPr>
          <a:xfrm>
            <a:off x="8432007" y="2232419"/>
            <a:ext cx="462845" cy="462846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6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5"/>
          <p:cNvSpPr/>
          <p:nvPr userDrawn="1"/>
        </p:nvSpPr>
        <p:spPr>
          <a:xfrm>
            <a:off x="7724016" y="3569542"/>
            <a:ext cx="391505" cy="391506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4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bject 5"/>
          <p:cNvSpPr/>
          <p:nvPr userDrawn="1"/>
        </p:nvSpPr>
        <p:spPr>
          <a:xfrm>
            <a:off x="6081105" y="1637694"/>
            <a:ext cx="357794" cy="357794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5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bject 5"/>
          <p:cNvSpPr/>
          <p:nvPr userDrawn="1"/>
        </p:nvSpPr>
        <p:spPr>
          <a:xfrm>
            <a:off x="5442627" y="3131136"/>
            <a:ext cx="347870" cy="347870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3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5"/>
          <p:cNvSpPr/>
          <p:nvPr userDrawn="1"/>
        </p:nvSpPr>
        <p:spPr>
          <a:xfrm>
            <a:off x="6381750" y="2509319"/>
            <a:ext cx="240507" cy="240507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tx2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254000" y="1765241"/>
            <a:ext cx="5534025" cy="2817517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3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Section name </a:t>
            </a:r>
            <a:br>
              <a:rPr lang="en-US" dirty="0"/>
            </a:br>
            <a:r>
              <a:rPr lang="en-US" dirty="0"/>
              <a:t>here in</a:t>
            </a:r>
            <a:br>
              <a:rPr lang="en-US" dirty="0"/>
            </a:br>
            <a:r>
              <a:rPr lang="en-US" dirty="0"/>
              <a:t>three lines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9981" t="11774" r="9918" b="11902"/>
          <a:stretch/>
        </p:blipFill>
        <p:spPr>
          <a:xfrm>
            <a:off x="222446" y="428217"/>
            <a:ext cx="1052514" cy="84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09144850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 userDrawn="1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 with Client/Partn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eyfade-jon-flobrant-193464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>
          <a:xfrm>
            <a:off x="2656749" y="0"/>
            <a:ext cx="6502359" cy="4702629"/>
          </a:xfrm>
          <a:prstGeom prst="rect">
            <a:avLst/>
          </a:prstGeom>
        </p:spPr>
      </p:pic>
      <p:sp>
        <p:nvSpPr>
          <p:cNvPr id="21" name="object 5"/>
          <p:cNvSpPr/>
          <p:nvPr userDrawn="1"/>
        </p:nvSpPr>
        <p:spPr>
          <a:xfrm>
            <a:off x="8432007" y="2232419"/>
            <a:ext cx="462845" cy="462846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6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5"/>
          <p:cNvSpPr/>
          <p:nvPr userDrawn="1"/>
        </p:nvSpPr>
        <p:spPr>
          <a:xfrm>
            <a:off x="7724016" y="3569542"/>
            <a:ext cx="391505" cy="391506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4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bject 5"/>
          <p:cNvSpPr/>
          <p:nvPr userDrawn="1"/>
        </p:nvSpPr>
        <p:spPr>
          <a:xfrm>
            <a:off x="6081105" y="1637694"/>
            <a:ext cx="357794" cy="357794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5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bject 5"/>
          <p:cNvSpPr/>
          <p:nvPr userDrawn="1"/>
        </p:nvSpPr>
        <p:spPr>
          <a:xfrm>
            <a:off x="5442627" y="3131136"/>
            <a:ext cx="347870" cy="347870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3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5"/>
          <p:cNvSpPr/>
          <p:nvPr userDrawn="1"/>
        </p:nvSpPr>
        <p:spPr>
          <a:xfrm>
            <a:off x="6381750" y="2509319"/>
            <a:ext cx="240507" cy="240507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tx2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254000" y="1765241"/>
            <a:ext cx="5534025" cy="2817517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3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Section name </a:t>
            </a:r>
            <a:br>
              <a:rPr lang="en-US" dirty="0"/>
            </a:br>
            <a:r>
              <a:rPr lang="en-US" dirty="0"/>
              <a:t>here in</a:t>
            </a:r>
            <a:br>
              <a:rPr lang="en-US" dirty="0"/>
            </a:br>
            <a:r>
              <a:rPr lang="en-US" dirty="0"/>
              <a:t>three lines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9981" t="11774" r="9918" b="11902"/>
          <a:stretch/>
        </p:blipFill>
        <p:spPr>
          <a:xfrm>
            <a:off x="222446" y="428217"/>
            <a:ext cx="1052514" cy="842169"/>
          </a:xfrm>
          <a:prstGeom prst="rect">
            <a:avLst/>
          </a:prstGeom>
        </p:spPr>
      </p:pic>
      <p:sp>
        <p:nvSpPr>
          <p:cNvPr id="1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544169" y="508000"/>
            <a:ext cx="647700" cy="6731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Place Client / Partner Logo Here</a:t>
            </a:r>
          </a:p>
        </p:txBody>
      </p:sp>
    </p:spTree>
    <p:extLst>
      <p:ext uri="{BB962C8B-B14F-4D97-AF65-F5344CB8AC3E}">
        <p14:creationId xmlns:p14="http://schemas.microsoft.com/office/powerpoint/2010/main" xmlns="" val="2989695639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16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 with Client/Partner logo &amp; Optional B/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2657347" y="0"/>
            <a:ext cx="6489051" cy="47000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black &amp; white image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9981" t="11774" r="9918" b="11902"/>
          <a:stretch/>
        </p:blipFill>
        <p:spPr>
          <a:xfrm>
            <a:off x="222446" y="428217"/>
            <a:ext cx="1052514" cy="842169"/>
          </a:xfrm>
          <a:prstGeom prst="rect">
            <a:avLst/>
          </a:prstGeom>
        </p:spPr>
      </p:pic>
      <p:sp>
        <p:nvSpPr>
          <p:cNvPr id="1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544169" y="508000"/>
            <a:ext cx="647700" cy="6731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Place Client / Partner Logo Here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54000" y="1765241"/>
            <a:ext cx="5534025" cy="2817517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3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Section name </a:t>
            </a:r>
            <a:br>
              <a:rPr lang="en-US" dirty="0"/>
            </a:br>
            <a:r>
              <a:rPr lang="en-US" dirty="0"/>
              <a:t>here in</a:t>
            </a:r>
            <a:br>
              <a:rPr lang="en-US" dirty="0"/>
            </a:br>
            <a:r>
              <a:rPr lang="en-US" dirty="0"/>
              <a:t>three lines</a:t>
            </a:r>
          </a:p>
        </p:txBody>
      </p:sp>
    </p:spTree>
    <p:extLst>
      <p:ext uri="{BB962C8B-B14F-4D97-AF65-F5344CB8AC3E}">
        <p14:creationId xmlns:p14="http://schemas.microsoft.com/office/powerpoint/2010/main" xmlns="" val="963119857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16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orient="horz" pos="296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er without im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bject 4"/>
          <p:cNvSpPr/>
          <p:nvPr/>
        </p:nvSpPr>
        <p:spPr>
          <a:xfrm>
            <a:off x="-114300" y="-25400"/>
            <a:ext cx="4671298" cy="4076763"/>
          </a:xfrm>
          <a:custGeom>
            <a:avLst/>
            <a:gdLst/>
            <a:ahLst/>
            <a:cxnLst/>
            <a:rect l="l" t="t" r="r" b="b"/>
            <a:pathLst>
              <a:path w="10193348" h="8895999">
                <a:moveTo>
                  <a:pt x="8488661" y="0"/>
                </a:moveTo>
                <a:lnTo>
                  <a:pt x="1704683" y="0"/>
                </a:lnTo>
                <a:lnTo>
                  <a:pt x="1492780" y="195439"/>
                </a:lnTo>
                <a:lnTo>
                  <a:pt x="1209152" y="502960"/>
                </a:lnTo>
                <a:lnTo>
                  <a:pt x="955379" y="827176"/>
                </a:lnTo>
                <a:lnTo>
                  <a:pt x="731462" y="1166233"/>
                </a:lnTo>
                <a:lnTo>
                  <a:pt x="537401" y="1518274"/>
                </a:lnTo>
                <a:lnTo>
                  <a:pt x="373195" y="1881445"/>
                </a:lnTo>
                <a:lnTo>
                  <a:pt x="238844" y="2253892"/>
                </a:lnTo>
                <a:lnTo>
                  <a:pt x="134350" y="2633758"/>
                </a:lnTo>
                <a:lnTo>
                  <a:pt x="59711" y="3019189"/>
                </a:lnTo>
                <a:lnTo>
                  <a:pt x="14927" y="3408331"/>
                </a:lnTo>
                <a:lnTo>
                  <a:pt x="0" y="3799327"/>
                </a:lnTo>
                <a:lnTo>
                  <a:pt x="14927" y="4190324"/>
                </a:lnTo>
                <a:lnTo>
                  <a:pt x="59711" y="4579465"/>
                </a:lnTo>
                <a:lnTo>
                  <a:pt x="134350" y="4964896"/>
                </a:lnTo>
                <a:lnTo>
                  <a:pt x="238844" y="5344763"/>
                </a:lnTo>
                <a:lnTo>
                  <a:pt x="373195" y="5717209"/>
                </a:lnTo>
                <a:lnTo>
                  <a:pt x="537401" y="6080381"/>
                </a:lnTo>
                <a:lnTo>
                  <a:pt x="731462" y="6432423"/>
                </a:lnTo>
                <a:lnTo>
                  <a:pt x="955379" y="6771479"/>
                </a:lnTo>
                <a:lnTo>
                  <a:pt x="1209152" y="7095696"/>
                </a:lnTo>
                <a:lnTo>
                  <a:pt x="1492780" y="7403218"/>
                </a:lnTo>
                <a:lnTo>
                  <a:pt x="1800302" y="7686847"/>
                </a:lnTo>
                <a:lnTo>
                  <a:pt x="2124519" y="7940619"/>
                </a:lnTo>
                <a:lnTo>
                  <a:pt x="2463576" y="8164537"/>
                </a:lnTo>
                <a:lnTo>
                  <a:pt x="2815618" y="8358598"/>
                </a:lnTo>
                <a:lnTo>
                  <a:pt x="3178790" y="8522804"/>
                </a:lnTo>
                <a:lnTo>
                  <a:pt x="3551236" y="8657154"/>
                </a:lnTo>
                <a:lnTo>
                  <a:pt x="3931103" y="8761649"/>
                </a:lnTo>
                <a:lnTo>
                  <a:pt x="4316535" y="8836288"/>
                </a:lnTo>
                <a:lnTo>
                  <a:pt x="4705676" y="8881071"/>
                </a:lnTo>
                <a:lnTo>
                  <a:pt x="5096673" y="8895999"/>
                </a:lnTo>
                <a:lnTo>
                  <a:pt x="5487669" y="8881071"/>
                </a:lnTo>
                <a:lnTo>
                  <a:pt x="5876811" y="8836288"/>
                </a:lnTo>
                <a:lnTo>
                  <a:pt x="6262242" y="8761649"/>
                </a:lnTo>
                <a:lnTo>
                  <a:pt x="6642109" y="8657154"/>
                </a:lnTo>
                <a:lnTo>
                  <a:pt x="7014555" y="8522804"/>
                </a:lnTo>
                <a:lnTo>
                  <a:pt x="7377727" y="8358598"/>
                </a:lnTo>
                <a:lnTo>
                  <a:pt x="7729769" y="8164537"/>
                </a:lnTo>
                <a:lnTo>
                  <a:pt x="8068825" y="7940619"/>
                </a:lnTo>
                <a:lnTo>
                  <a:pt x="8393042" y="7686847"/>
                </a:lnTo>
                <a:lnTo>
                  <a:pt x="8700564" y="7403218"/>
                </a:lnTo>
                <a:lnTo>
                  <a:pt x="8984193" y="7095696"/>
                </a:lnTo>
                <a:lnTo>
                  <a:pt x="9237966" y="6771479"/>
                </a:lnTo>
                <a:lnTo>
                  <a:pt x="9461884" y="6432423"/>
                </a:lnTo>
                <a:lnTo>
                  <a:pt x="9655946" y="6080381"/>
                </a:lnTo>
                <a:lnTo>
                  <a:pt x="9820152" y="5717209"/>
                </a:lnTo>
                <a:lnTo>
                  <a:pt x="9954502" y="5344763"/>
                </a:lnTo>
                <a:lnTo>
                  <a:pt x="10058997" y="4964896"/>
                </a:lnTo>
                <a:lnTo>
                  <a:pt x="10133636" y="4579465"/>
                </a:lnTo>
                <a:lnTo>
                  <a:pt x="10178420" y="4190324"/>
                </a:lnTo>
                <a:lnTo>
                  <a:pt x="10193348" y="3799327"/>
                </a:lnTo>
                <a:lnTo>
                  <a:pt x="10178420" y="3408331"/>
                </a:lnTo>
                <a:lnTo>
                  <a:pt x="10133636" y="3019189"/>
                </a:lnTo>
                <a:lnTo>
                  <a:pt x="10058997" y="2633758"/>
                </a:lnTo>
                <a:lnTo>
                  <a:pt x="9954502" y="2253892"/>
                </a:lnTo>
                <a:lnTo>
                  <a:pt x="9820152" y="1881445"/>
                </a:lnTo>
                <a:lnTo>
                  <a:pt x="9655946" y="1518274"/>
                </a:lnTo>
                <a:lnTo>
                  <a:pt x="9461884" y="1166233"/>
                </a:lnTo>
                <a:lnTo>
                  <a:pt x="9237966" y="827176"/>
                </a:lnTo>
                <a:lnTo>
                  <a:pt x="8984193" y="502960"/>
                </a:lnTo>
                <a:lnTo>
                  <a:pt x="8700564" y="195439"/>
                </a:lnTo>
                <a:lnTo>
                  <a:pt x="8488661" y="0"/>
                </a:lnTo>
                <a:close/>
              </a:path>
            </a:pathLst>
          </a:custGeom>
          <a:solidFill>
            <a:srgbClr val="FFDB28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+mn-lt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13836" y="914400"/>
            <a:ext cx="6946900" cy="1219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en-US" sz="3600" spc="-55" dirty="0">
                <a:solidFill>
                  <a:srgbClr val="0D356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5394"/>
            <a:r>
              <a:rPr lang="en-US" sz="3600" b="1" u="sng" spc="-55" dirty="0">
                <a:solidFill>
                  <a:srgbClr val="0D356E"/>
                </a:solidFill>
                <a:latin typeface="+mn-lt"/>
                <a:cs typeface="Arial"/>
              </a:rPr>
              <a:t>Headline placeholder</a:t>
            </a:r>
            <a:br>
              <a:rPr lang="en-US" sz="3600" b="1" u="sng" spc="-55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i</a:t>
            </a:r>
            <a:r>
              <a:rPr lang="en-US" sz="3600" b="1" u="sng" spc="-67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3600" b="1" u="sng" spc="-6" dirty="0">
                <a:solidFill>
                  <a:srgbClr val="0D356E"/>
                </a:solidFill>
                <a:latin typeface="+mn-lt"/>
                <a:cs typeface="Arial"/>
              </a:rPr>
              <a:t> t</a:t>
            </a:r>
            <a:r>
              <a:rPr lang="en-US" sz="3600" b="1" u="sng" spc="-85" dirty="0">
                <a:solidFill>
                  <a:srgbClr val="0D356E"/>
                </a:solidFill>
                <a:latin typeface="+mn-lt"/>
                <a:cs typeface="Arial"/>
              </a:rPr>
              <a:t>w</a:t>
            </a:r>
            <a:r>
              <a:rPr lang="en-US" sz="3600" b="1" u="sng" spc="-67" dirty="0">
                <a:solidFill>
                  <a:srgbClr val="0D356E"/>
                </a:solidFill>
                <a:latin typeface="+mn-lt"/>
                <a:cs typeface="Arial"/>
              </a:rPr>
              <a:t>o</a:t>
            </a:r>
            <a:r>
              <a:rPr lang="en-US" sz="3600" b="1" u="sng" spc="-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li</a:t>
            </a:r>
            <a:r>
              <a:rPr lang="en-US" sz="3600" b="1" u="sng" spc="-73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3600" b="1" u="sng" spc="-61" dirty="0">
                <a:solidFill>
                  <a:srgbClr val="0D356E"/>
                </a:solidFill>
                <a:latin typeface="+mn-lt"/>
                <a:cs typeface="Arial"/>
              </a:rPr>
              <a:t>es</a:t>
            </a:r>
            <a:endParaRPr lang="en-US" sz="3600" u="sng" dirty="0">
              <a:latin typeface="+mn-lt"/>
              <a:cs typeface="Arial"/>
            </a:endParaRPr>
          </a:p>
        </p:txBody>
      </p: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767457" y="3844395"/>
            <a:ext cx="1314000" cy="1103406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4484252" y="2897813"/>
            <a:ext cx="3118452" cy="641536"/>
            <a:chOff x="4484252" y="2897813"/>
            <a:chExt cx="3118452" cy="641536"/>
          </a:xfrm>
        </p:grpSpPr>
        <p:sp>
          <p:nvSpPr>
            <p:cNvPr id="38" name="object 8"/>
            <p:cNvSpPr/>
            <p:nvPr userDrawn="1"/>
          </p:nvSpPr>
          <p:spPr>
            <a:xfrm>
              <a:off x="6962624" y="2898541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4127753" h="4127749">
                  <a:moveTo>
                    <a:pt x="2063876" y="0"/>
                  </a:moveTo>
                  <a:lnTo>
                    <a:pt x="1905544" y="6044"/>
                  </a:lnTo>
                  <a:lnTo>
                    <a:pt x="1747964" y="24179"/>
                  </a:lnTo>
                  <a:lnTo>
                    <a:pt x="1591885" y="54404"/>
                  </a:lnTo>
                  <a:lnTo>
                    <a:pt x="1438060" y="96719"/>
                  </a:lnTo>
                  <a:lnTo>
                    <a:pt x="1287239" y="151123"/>
                  </a:lnTo>
                  <a:lnTo>
                    <a:pt x="1140175" y="217618"/>
                  </a:lnTo>
                  <a:lnTo>
                    <a:pt x="997617" y="296202"/>
                  </a:lnTo>
                  <a:lnTo>
                    <a:pt x="860317" y="386876"/>
                  </a:lnTo>
                  <a:lnTo>
                    <a:pt x="729027" y="489640"/>
                  </a:lnTo>
                  <a:lnTo>
                    <a:pt x="604497" y="604494"/>
                  </a:lnTo>
                  <a:lnTo>
                    <a:pt x="489642" y="729024"/>
                  </a:lnTo>
                  <a:lnTo>
                    <a:pt x="386878" y="860314"/>
                  </a:lnTo>
                  <a:lnTo>
                    <a:pt x="296203" y="997614"/>
                  </a:lnTo>
                  <a:lnTo>
                    <a:pt x="217619" y="1140171"/>
                  </a:lnTo>
                  <a:lnTo>
                    <a:pt x="151124" y="1287236"/>
                  </a:lnTo>
                  <a:lnTo>
                    <a:pt x="96719" y="1438057"/>
                  </a:lnTo>
                  <a:lnTo>
                    <a:pt x="54404" y="1591882"/>
                  </a:lnTo>
                  <a:lnTo>
                    <a:pt x="24179" y="1747961"/>
                  </a:lnTo>
                  <a:lnTo>
                    <a:pt x="6044" y="1905542"/>
                  </a:lnTo>
                  <a:lnTo>
                    <a:pt x="0" y="2063874"/>
                  </a:lnTo>
                  <a:lnTo>
                    <a:pt x="6044" y="2222206"/>
                  </a:lnTo>
                  <a:lnTo>
                    <a:pt x="24179" y="2379787"/>
                  </a:lnTo>
                  <a:lnTo>
                    <a:pt x="54404" y="2535866"/>
                  </a:lnTo>
                  <a:lnTo>
                    <a:pt x="96719" y="2689691"/>
                  </a:lnTo>
                  <a:lnTo>
                    <a:pt x="151124" y="2840512"/>
                  </a:lnTo>
                  <a:lnTo>
                    <a:pt x="217619" y="2987577"/>
                  </a:lnTo>
                  <a:lnTo>
                    <a:pt x="296203" y="3130134"/>
                  </a:lnTo>
                  <a:lnTo>
                    <a:pt x="386878" y="3267434"/>
                  </a:lnTo>
                  <a:lnTo>
                    <a:pt x="489642" y="3398724"/>
                  </a:lnTo>
                  <a:lnTo>
                    <a:pt x="604497" y="3523254"/>
                  </a:lnTo>
                  <a:lnTo>
                    <a:pt x="729027" y="3638108"/>
                  </a:lnTo>
                  <a:lnTo>
                    <a:pt x="860317" y="3740872"/>
                  </a:lnTo>
                  <a:lnTo>
                    <a:pt x="997617" y="3831546"/>
                  </a:lnTo>
                  <a:lnTo>
                    <a:pt x="1140175" y="3910131"/>
                  </a:lnTo>
                  <a:lnTo>
                    <a:pt x="1287239" y="3976625"/>
                  </a:lnTo>
                  <a:lnTo>
                    <a:pt x="1438060" y="4031029"/>
                  </a:lnTo>
                  <a:lnTo>
                    <a:pt x="1591885" y="4073344"/>
                  </a:lnTo>
                  <a:lnTo>
                    <a:pt x="1747964" y="4103569"/>
                  </a:lnTo>
                  <a:lnTo>
                    <a:pt x="1905544" y="4121704"/>
                  </a:lnTo>
                  <a:lnTo>
                    <a:pt x="2063876" y="4127749"/>
                  </a:lnTo>
                  <a:lnTo>
                    <a:pt x="2222208" y="4121704"/>
                  </a:lnTo>
                  <a:lnTo>
                    <a:pt x="2379789" y="4103569"/>
                  </a:lnTo>
                  <a:lnTo>
                    <a:pt x="2535868" y="4073344"/>
                  </a:lnTo>
                  <a:lnTo>
                    <a:pt x="2689693" y="4031029"/>
                  </a:lnTo>
                  <a:lnTo>
                    <a:pt x="2840513" y="3976625"/>
                  </a:lnTo>
                  <a:lnTo>
                    <a:pt x="2987578" y="3910131"/>
                  </a:lnTo>
                  <a:lnTo>
                    <a:pt x="3130136" y="3831546"/>
                  </a:lnTo>
                  <a:lnTo>
                    <a:pt x="3267436" y="3740872"/>
                  </a:lnTo>
                  <a:lnTo>
                    <a:pt x="3398726" y="3638108"/>
                  </a:lnTo>
                  <a:lnTo>
                    <a:pt x="3523256" y="3523254"/>
                  </a:lnTo>
                  <a:lnTo>
                    <a:pt x="3638111" y="3398724"/>
                  </a:lnTo>
                  <a:lnTo>
                    <a:pt x="3740875" y="3267434"/>
                  </a:lnTo>
                  <a:lnTo>
                    <a:pt x="3831550" y="3130134"/>
                  </a:lnTo>
                  <a:lnTo>
                    <a:pt x="3910134" y="2987577"/>
                  </a:lnTo>
                  <a:lnTo>
                    <a:pt x="3976629" y="2840512"/>
                  </a:lnTo>
                  <a:lnTo>
                    <a:pt x="4031034" y="2689691"/>
                  </a:lnTo>
                  <a:lnTo>
                    <a:pt x="4073349" y="2535866"/>
                  </a:lnTo>
                  <a:lnTo>
                    <a:pt x="4103574" y="2379787"/>
                  </a:lnTo>
                  <a:lnTo>
                    <a:pt x="4121708" y="2222206"/>
                  </a:lnTo>
                  <a:lnTo>
                    <a:pt x="4127753" y="2063874"/>
                  </a:lnTo>
                  <a:lnTo>
                    <a:pt x="4121708" y="1905542"/>
                  </a:lnTo>
                  <a:lnTo>
                    <a:pt x="4103574" y="1747961"/>
                  </a:lnTo>
                  <a:lnTo>
                    <a:pt x="4073349" y="1591882"/>
                  </a:lnTo>
                  <a:lnTo>
                    <a:pt x="4031034" y="1438057"/>
                  </a:lnTo>
                  <a:lnTo>
                    <a:pt x="3976629" y="1287236"/>
                  </a:lnTo>
                  <a:lnTo>
                    <a:pt x="3910134" y="1140171"/>
                  </a:lnTo>
                  <a:lnTo>
                    <a:pt x="3831550" y="997614"/>
                  </a:lnTo>
                  <a:lnTo>
                    <a:pt x="3740875" y="860314"/>
                  </a:lnTo>
                  <a:lnTo>
                    <a:pt x="3638111" y="729024"/>
                  </a:lnTo>
                  <a:lnTo>
                    <a:pt x="3523256" y="604494"/>
                  </a:lnTo>
                  <a:lnTo>
                    <a:pt x="3398726" y="489640"/>
                  </a:lnTo>
                  <a:lnTo>
                    <a:pt x="3267436" y="386876"/>
                  </a:lnTo>
                  <a:lnTo>
                    <a:pt x="3130136" y="296202"/>
                  </a:lnTo>
                  <a:lnTo>
                    <a:pt x="2987578" y="217618"/>
                  </a:lnTo>
                  <a:lnTo>
                    <a:pt x="2840513" y="151123"/>
                  </a:lnTo>
                  <a:lnTo>
                    <a:pt x="2689693" y="96719"/>
                  </a:lnTo>
                  <a:lnTo>
                    <a:pt x="2535868" y="54404"/>
                  </a:lnTo>
                  <a:lnTo>
                    <a:pt x="2379789" y="24179"/>
                  </a:lnTo>
                  <a:lnTo>
                    <a:pt x="2222208" y="6044"/>
                  </a:lnTo>
                  <a:lnTo>
                    <a:pt x="2063876" y="0"/>
                  </a:lnTo>
                  <a:close/>
                </a:path>
              </a:pathLst>
            </a:custGeom>
            <a:solidFill>
              <a:schemeClr val="accent5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800">
                <a:latin typeface="+mn-lt"/>
              </a:endParaRPr>
            </a:p>
          </p:txBody>
        </p:sp>
        <p:sp>
          <p:nvSpPr>
            <p:cNvPr id="39" name="object 10"/>
            <p:cNvSpPr/>
            <p:nvPr userDrawn="1"/>
          </p:nvSpPr>
          <p:spPr>
            <a:xfrm>
              <a:off x="5312263" y="2899917"/>
              <a:ext cx="637328" cy="637328"/>
            </a:xfrm>
            <a:custGeom>
              <a:avLst/>
              <a:gdLst/>
              <a:ahLst/>
              <a:cxnLst/>
              <a:rect l="l" t="t" r="r" b="b"/>
              <a:pathLst>
                <a:path w="1390729" h="1390729">
                  <a:moveTo>
                    <a:pt x="695364" y="0"/>
                  </a:moveTo>
                  <a:lnTo>
                    <a:pt x="642019" y="2036"/>
                  </a:lnTo>
                  <a:lnTo>
                    <a:pt x="588926" y="8146"/>
                  </a:lnTo>
                  <a:lnTo>
                    <a:pt x="536340" y="18330"/>
                  </a:lnTo>
                  <a:lnTo>
                    <a:pt x="484512" y="32586"/>
                  </a:lnTo>
                  <a:lnTo>
                    <a:pt x="433697" y="50916"/>
                  </a:lnTo>
                  <a:lnTo>
                    <a:pt x="384147" y="73320"/>
                  </a:lnTo>
                  <a:lnTo>
                    <a:pt x="336116" y="99796"/>
                  </a:lnTo>
                  <a:lnTo>
                    <a:pt x="289856" y="130346"/>
                  </a:lnTo>
                  <a:lnTo>
                    <a:pt x="245621" y="164970"/>
                  </a:lnTo>
                  <a:lnTo>
                    <a:pt x="203663" y="203667"/>
                  </a:lnTo>
                  <a:lnTo>
                    <a:pt x="164967" y="245623"/>
                  </a:lnTo>
                  <a:lnTo>
                    <a:pt x="130344" y="289858"/>
                  </a:lnTo>
                  <a:lnTo>
                    <a:pt x="99795" y="336117"/>
                  </a:lnTo>
                  <a:lnTo>
                    <a:pt x="73319" y="384148"/>
                  </a:lnTo>
                  <a:lnTo>
                    <a:pt x="50915" y="433698"/>
                  </a:lnTo>
                  <a:lnTo>
                    <a:pt x="32586" y="484512"/>
                  </a:lnTo>
                  <a:lnTo>
                    <a:pt x="18329" y="536339"/>
                  </a:lnTo>
                  <a:lnTo>
                    <a:pt x="8146" y="588926"/>
                  </a:lnTo>
                  <a:lnTo>
                    <a:pt x="2036" y="642018"/>
                  </a:lnTo>
                  <a:lnTo>
                    <a:pt x="0" y="695364"/>
                  </a:lnTo>
                  <a:lnTo>
                    <a:pt x="2036" y="748710"/>
                  </a:lnTo>
                  <a:lnTo>
                    <a:pt x="8146" y="801802"/>
                  </a:lnTo>
                  <a:lnTo>
                    <a:pt x="18329" y="854389"/>
                  </a:lnTo>
                  <a:lnTo>
                    <a:pt x="32586" y="906216"/>
                  </a:lnTo>
                  <a:lnTo>
                    <a:pt x="50915" y="957030"/>
                  </a:lnTo>
                  <a:lnTo>
                    <a:pt x="73319" y="1006580"/>
                  </a:lnTo>
                  <a:lnTo>
                    <a:pt x="99795" y="1054610"/>
                  </a:lnTo>
                  <a:lnTo>
                    <a:pt x="130344" y="1100870"/>
                  </a:lnTo>
                  <a:lnTo>
                    <a:pt x="164967" y="1145104"/>
                  </a:lnTo>
                  <a:lnTo>
                    <a:pt x="203663" y="1187061"/>
                  </a:lnTo>
                  <a:lnTo>
                    <a:pt x="245621" y="1225758"/>
                  </a:lnTo>
                  <a:lnTo>
                    <a:pt x="289856" y="1260381"/>
                  </a:lnTo>
                  <a:lnTo>
                    <a:pt x="336116" y="1290931"/>
                  </a:lnTo>
                  <a:lnTo>
                    <a:pt x="384147" y="1317408"/>
                  </a:lnTo>
                  <a:lnTo>
                    <a:pt x="433697" y="1339812"/>
                  </a:lnTo>
                  <a:lnTo>
                    <a:pt x="484512" y="1358142"/>
                  </a:lnTo>
                  <a:lnTo>
                    <a:pt x="536340" y="1372399"/>
                  </a:lnTo>
                  <a:lnTo>
                    <a:pt x="588926" y="1382582"/>
                  </a:lnTo>
                  <a:lnTo>
                    <a:pt x="642019" y="1388692"/>
                  </a:lnTo>
                  <a:lnTo>
                    <a:pt x="695364" y="1390729"/>
                  </a:lnTo>
                  <a:lnTo>
                    <a:pt x="748710" y="1388692"/>
                  </a:lnTo>
                  <a:lnTo>
                    <a:pt x="801802" y="1382582"/>
                  </a:lnTo>
                  <a:lnTo>
                    <a:pt x="854389" y="1372399"/>
                  </a:lnTo>
                  <a:lnTo>
                    <a:pt x="906215" y="1358142"/>
                  </a:lnTo>
                  <a:lnTo>
                    <a:pt x="957030" y="1339812"/>
                  </a:lnTo>
                  <a:lnTo>
                    <a:pt x="1006579" y="1317408"/>
                  </a:lnTo>
                  <a:lnTo>
                    <a:pt x="1054609" y="1290931"/>
                  </a:lnTo>
                  <a:lnTo>
                    <a:pt x="1100868" y="1260381"/>
                  </a:lnTo>
                  <a:lnTo>
                    <a:pt x="1145102" y="1225758"/>
                  </a:lnTo>
                  <a:lnTo>
                    <a:pt x="1187058" y="1187061"/>
                  </a:lnTo>
                  <a:lnTo>
                    <a:pt x="1225755" y="1145104"/>
                  </a:lnTo>
                  <a:lnTo>
                    <a:pt x="1260379" y="1100870"/>
                  </a:lnTo>
                  <a:lnTo>
                    <a:pt x="1290930" y="1054610"/>
                  </a:lnTo>
                  <a:lnTo>
                    <a:pt x="1317408" y="1006580"/>
                  </a:lnTo>
                  <a:lnTo>
                    <a:pt x="1339811" y="957030"/>
                  </a:lnTo>
                  <a:lnTo>
                    <a:pt x="1358142" y="906216"/>
                  </a:lnTo>
                  <a:lnTo>
                    <a:pt x="1372399" y="854389"/>
                  </a:lnTo>
                  <a:lnTo>
                    <a:pt x="1382583" y="801802"/>
                  </a:lnTo>
                  <a:lnTo>
                    <a:pt x="1388693" y="748710"/>
                  </a:lnTo>
                  <a:lnTo>
                    <a:pt x="1390729" y="695364"/>
                  </a:lnTo>
                  <a:lnTo>
                    <a:pt x="1388693" y="642018"/>
                  </a:lnTo>
                  <a:lnTo>
                    <a:pt x="1382583" y="588926"/>
                  </a:lnTo>
                  <a:lnTo>
                    <a:pt x="1372399" y="536339"/>
                  </a:lnTo>
                  <a:lnTo>
                    <a:pt x="1358142" y="484512"/>
                  </a:lnTo>
                  <a:lnTo>
                    <a:pt x="1339811" y="433698"/>
                  </a:lnTo>
                  <a:lnTo>
                    <a:pt x="1317408" y="384148"/>
                  </a:lnTo>
                  <a:lnTo>
                    <a:pt x="1290930" y="336117"/>
                  </a:lnTo>
                  <a:lnTo>
                    <a:pt x="1260379" y="289858"/>
                  </a:lnTo>
                  <a:lnTo>
                    <a:pt x="1225755" y="245623"/>
                  </a:lnTo>
                  <a:lnTo>
                    <a:pt x="1187058" y="203667"/>
                  </a:lnTo>
                  <a:lnTo>
                    <a:pt x="1145102" y="164970"/>
                  </a:lnTo>
                  <a:lnTo>
                    <a:pt x="1100868" y="130346"/>
                  </a:lnTo>
                  <a:lnTo>
                    <a:pt x="1054609" y="99796"/>
                  </a:lnTo>
                  <a:lnTo>
                    <a:pt x="1006579" y="73320"/>
                  </a:lnTo>
                  <a:lnTo>
                    <a:pt x="957030" y="50916"/>
                  </a:lnTo>
                  <a:lnTo>
                    <a:pt x="906215" y="32586"/>
                  </a:lnTo>
                  <a:lnTo>
                    <a:pt x="854389" y="18330"/>
                  </a:lnTo>
                  <a:lnTo>
                    <a:pt x="801802" y="8146"/>
                  </a:lnTo>
                  <a:lnTo>
                    <a:pt x="748710" y="2036"/>
                  </a:lnTo>
                  <a:lnTo>
                    <a:pt x="695364" y="0"/>
                  </a:lnTo>
                  <a:close/>
                </a:path>
              </a:pathLst>
            </a:custGeom>
            <a:solidFill>
              <a:schemeClr val="accent6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800">
                <a:latin typeface="+mn-lt"/>
              </a:endParaRPr>
            </a:p>
          </p:txBody>
        </p:sp>
        <p:sp>
          <p:nvSpPr>
            <p:cNvPr id="40" name="object 11"/>
            <p:cNvSpPr/>
            <p:nvPr userDrawn="1"/>
          </p:nvSpPr>
          <p:spPr>
            <a:xfrm>
              <a:off x="6136067" y="2898541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1263752" h="1263753">
                  <a:moveTo>
                    <a:pt x="631876" y="0"/>
                  </a:moveTo>
                  <a:lnTo>
                    <a:pt x="583400" y="1850"/>
                  </a:lnTo>
                  <a:lnTo>
                    <a:pt x="535155" y="7402"/>
                  </a:lnTo>
                  <a:lnTo>
                    <a:pt x="487369" y="16656"/>
                  </a:lnTo>
                  <a:lnTo>
                    <a:pt x="440274" y="29611"/>
                  </a:lnTo>
                  <a:lnTo>
                    <a:pt x="394098" y="46268"/>
                  </a:lnTo>
                  <a:lnTo>
                    <a:pt x="349072" y="66626"/>
                  </a:lnTo>
                  <a:lnTo>
                    <a:pt x="305426" y="90685"/>
                  </a:lnTo>
                  <a:lnTo>
                    <a:pt x="263390" y="118446"/>
                  </a:lnTo>
                  <a:lnTo>
                    <a:pt x="223194" y="149908"/>
                  </a:lnTo>
                  <a:lnTo>
                    <a:pt x="185067" y="185072"/>
                  </a:lnTo>
                  <a:lnTo>
                    <a:pt x="149904" y="223198"/>
                  </a:lnTo>
                  <a:lnTo>
                    <a:pt x="118443" y="263394"/>
                  </a:lnTo>
                  <a:lnTo>
                    <a:pt x="90683" y="305429"/>
                  </a:lnTo>
                  <a:lnTo>
                    <a:pt x="66624" y="349075"/>
                  </a:lnTo>
                  <a:lnTo>
                    <a:pt x="46266" y="394100"/>
                  </a:lnTo>
                  <a:lnTo>
                    <a:pt x="29610" y="440276"/>
                  </a:lnTo>
                  <a:lnTo>
                    <a:pt x="16656" y="487371"/>
                  </a:lnTo>
                  <a:lnTo>
                    <a:pt x="7402" y="535156"/>
                  </a:lnTo>
                  <a:lnTo>
                    <a:pt x="1850" y="583401"/>
                  </a:lnTo>
                  <a:lnTo>
                    <a:pt x="0" y="631876"/>
                  </a:lnTo>
                  <a:lnTo>
                    <a:pt x="1850" y="680351"/>
                  </a:lnTo>
                  <a:lnTo>
                    <a:pt x="7402" y="728596"/>
                  </a:lnTo>
                  <a:lnTo>
                    <a:pt x="16656" y="776381"/>
                  </a:lnTo>
                  <a:lnTo>
                    <a:pt x="29610" y="823477"/>
                  </a:lnTo>
                  <a:lnTo>
                    <a:pt x="46266" y="869652"/>
                  </a:lnTo>
                  <a:lnTo>
                    <a:pt x="66624" y="914677"/>
                  </a:lnTo>
                  <a:lnTo>
                    <a:pt x="90683" y="958323"/>
                  </a:lnTo>
                  <a:lnTo>
                    <a:pt x="118443" y="1000358"/>
                  </a:lnTo>
                  <a:lnTo>
                    <a:pt x="149904" y="1040554"/>
                  </a:lnTo>
                  <a:lnTo>
                    <a:pt x="185067" y="1078680"/>
                  </a:lnTo>
                  <a:lnTo>
                    <a:pt x="223194" y="1113844"/>
                  </a:lnTo>
                  <a:lnTo>
                    <a:pt x="263390" y="1145306"/>
                  </a:lnTo>
                  <a:lnTo>
                    <a:pt x="305426" y="1173067"/>
                  </a:lnTo>
                  <a:lnTo>
                    <a:pt x="349072" y="1197127"/>
                  </a:lnTo>
                  <a:lnTo>
                    <a:pt x="394098" y="1217485"/>
                  </a:lnTo>
                  <a:lnTo>
                    <a:pt x="440274" y="1234141"/>
                  </a:lnTo>
                  <a:lnTo>
                    <a:pt x="487369" y="1247096"/>
                  </a:lnTo>
                  <a:lnTo>
                    <a:pt x="535155" y="1256350"/>
                  </a:lnTo>
                  <a:lnTo>
                    <a:pt x="583400" y="1261902"/>
                  </a:lnTo>
                  <a:lnTo>
                    <a:pt x="631876" y="1263753"/>
                  </a:lnTo>
                  <a:lnTo>
                    <a:pt x="680351" y="1261902"/>
                  </a:lnTo>
                  <a:lnTo>
                    <a:pt x="728596" y="1256350"/>
                  </a:lnTo>
                  <a:lnTo>
                    <a:pt x="776382" y="1247096"/>
                  </a:lnTo>
                  <a:lnTo>
                    <a:pt x="823477" y="1234141"/>
                  </a:lnTo>
                  <a:lnTo>
                    <a:pt x="869653" y="1217485"/>
                  </a:lnTo>
                  <a:lnTo>
                    <a:pt x="914679" y="1197127"/>
                  </a:lnTo>
                  <a:lnTo>
                    <a:pt x="958325" y="1173067"/>
                  </a:lnTo>
                  <a:lnTo>
                    <a:pt x="1000361" y="1145306"/>
                  </a:lnTo>
                  <a:lnTo>
                    <a:pt x="1040557" y="1113844"/>
                  </a:lnTo>
                  <a:lnTo>
                    <a:pt x="1078684" y="1078680"/>
                  </a:lnTo>
                  <a:lnTo>
                    <a:pt x="1113847" y="1040554"/>
                  </a:lnTo>
                  <a:lnTo>
                    <a:pt x="1145308" y="1000358"/>
                  </a:lnTo>
                  <a:lnTo>
                    <a:pt x="1173068" y="958323"/>
                  </a:lnTo>
                  <a:lnTo>
                    <a:pt x="1197127" y="914677"/>
                  </a:lnTo>
                  <a:lnTo>
                    <a:pt x="1217485" y="869652"/>
                  </a:lnTo>
                  <a:lnTo>
                    <a:pt x="1234141" y="823477"/>
                  </a:lnTo>
                  <a:lnTo>
                    <a:pt x="1247096" y="776381"/>
                  </a:lnTo>
                  <a:lnTo>
                    <a:pt x="1256349" y="728596"/>
                  </a:lnTo>
                  <a:lnTo>
                    <a:pt x="1261901" y="680351"/>
                  </a:lnTo>
                  <a:lnTo>
                    <a:pt x="1263752" y="631876"/>
                  </a:lnTo>
                  <a:lnTo>
                    <a:pt x="1261901" y="583401"/>
                  </a:lnTo>
                  <a:lnTo>
                    <a:pt x="1256349" y="535156"/>
                  </a:lnTo>
                  <a:lnTo>
                    <a:pt x="1247096" y="487371"/>
                  </a:lnTo>
                  <a:lnTo>
                    <a:pt x="1234141" y="440276"/>
                  </a:lnTo>
                  <a:lnTo>
                    <a:pt x="1217485" y="394100"/>
                  </a:lnTo>
                  <a:lnTo>
                    <a:pt x="1197127" y="349075"/>
                  </a:lnTo>
                  <a:lnTo>
                    <a:pt x="1173068" y="305429"/>
                  </a:lnTo>
                  <a:lnTo>
                    <a:pt x="1145308" y="263394"/>
                  </a:lnTo>
                  <a:lnTo>
                    <a:pt x="1113847" y="223198"/>
                  </a:lnTo>
                  <a:lnTo>
                    <a:pt x="1078684" y="185072"/>
                  </a:lnTo>
                  <a:lnTo>
                    <a:pt x="1040557" y="149908"/>
                  </a:lnTo>
                  <a:lnTo>
                    <a:pt x="1000361" y="118446"/>
                  </a:lnTo>
                  <a:lnTo>
                    <a:pt x="958325" y="90685"/>
                  </a:lnTo>
                  <a:lnTo>
                    <a:pt x="914679" y="66626"/>
                  </a:lnTo>
                  <a:lnTo>
                    <a:pt x="869653" y="46268"/>
                  </a:lnTo>
                  <a:lnTo>
                    <a:pt x="823477" y="29611"/>
                  </a:lnTo>
                  <a:lnTo>
                    <a:pt x="776382" y="16656"/>
                  </a:lnTo>
                  <a:lnTo>
                    <a:pt x="728596" y="7402"/>
                  </a:lnTo>
                  <a:lnTo>
                    <a:pt x="680351" y="1850"/>
                  </a:lnTo>
                  <a:lnTo>
                    <a:pt x="631876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800">
                <a:latin typeface="+mn-lt"/>
              </a:endParaRPr>
            </a:p>
          </p:txBody>
        </p:sp>
        <p:sp>
          <p:nvSpPr>
            <p:cNvPr id="41" name="object 9"/>
            <p:cNvSpPr/>
            <p:nvPr userDrawn="1"/>
          </p:nvSpPr>
          <p:spPr>
            <a:xfrm>
              <a:off x="4484252" y="2897813"/>
              <a:ext cx="641535" cy="641536"/>
            </a:xfrm>
            <a:custGeom>
              <a:avLst/>
              <a:gdLst/>
              <a:ahLst/>
              <a:cxnLst/>
              <a:rect l="l" t="t" r="r" b="b"/>
              <a:pathLst>
                <a:path w="1880363" h="1880367">
                  <a:moveTo>
                    <a:pt x="940185" y="0"/>
                  </a:moveTo>
                  <a:lnTo>
                    <a:pt x="868058" y="2753"/>
                  </a:lnTo>
                  <a:lnTo>
                    <a:pt x="796273" y="11014"/>
                  </a:lnTo>
                  <a:lnTo>
                    <a:pt x="725172" y="24783"/>
                  </a:lnTo>
                  <a:lnTo>
                    <a:pt x="655098" y="44059"/>
                  </a:lnTo>
                  <a:lnTo>
                    <a:pt x="586392" y="68843"/>
                  </a:lnTo>
                  <a:lnTo>
                    <a:pt x="519398" y="99134"/>
                  </a:lnTo>
                  <a:lnTo>
                    <a:pt x="454457" y="134933"/>
                  </a:lnTo>
                  <a:lnTo>
                    <a:pt x="391911" y="176239"/>
                  </a:lnTo>
                  <a:lnTo>
                    <a:pt x="332102" y="223052"/>
                  </a:lnTo>
                  <a:lnTo>
                    <a:pt x="275373" y="275373"/>
                  </a:lnTo>
                  <a:lnTo>
                    <a:pt x="223052" y="332102"/>
                  </a:lnTo>
                  <a:lnTo>
                    <a:pt x="176239" y="391910"/>
                  </a:lnTo>
                  <a:lnTo>
                    <a:pt x="134933" y="454456"/>
                  </a:lnTo>
                  <a:lnTo>
                    <a:pt x="99134" y="519397"/>
                  </a:lnTo>
                  <a:lnTo>
                    <a:pt x="68843" y="586391"/>
                  </a:lnTo>
                  <a:lnTo>
                    <a:pt x="44059" y="655097"/>
                  </a:lnTo>
                  <a:lnTo>
                    <a:pt x="24783" y="725171"/>
                  </a:lnTo>
                  <a:lnTo>
                    <a:pt x="11014" y="796271"/>
                  </a:lnTo>
                  <a:lnTo>
                    <a:pt x="2753" y="868056"/>
                  </a:lnTo>
                  <a:lnTo>
                    <a:pt x="0" y="940183"/>
                  </a:lnTo>
                  <a:lnTo>
                    <a:pt x="2753" y="1012310"/>
                  </a:lnTo>
                  <a:lnTo>
                    <a:pt x="11014" y="1084095"/>
                  </a:lnTo>
                  <a:lnTo>
                    <a:pt x="24783" y="1155196"/>
                  </a:lnTo>
                  <a:lnTo>
                    <a:pt x="44059" y="1225270"/>
                  </a:lnTo>
                  <a:lnTo>
                    <a:pt x="68843" y="1293975"/>
                  </a:lnTo>
                  <a:lnTo>
                    <a:pt x="99134" y="1360969"/>
                  </a:lnTo>
                  <a:lnTo>
                    <a:pt x="134933" y="1425911"/>
                  </a:lnTo>
                  <a:lnTo>
                    <a:pt x="176239" y="1488456"/>
                  </a:lnTo>
                  <a:lnTo>
                    <a:pt x="223052" y="1548265"/>
                  </a:lnTo>
                  <a:lnTo>
                    <a:pt x="275373" y="1604993"/>
                  </a:lnTo>
                  <a:lnTo>
                    <a:pt x="332102" y="1657314"/>
                  </a:lnTo>
                  <a:lnTo>
                    <a:pt x="391911" y="1704128"/>
                  </a:lnTo>
                  <a:lnTo>
                    <a:pt x="454457" y="1745434"/>
                  </a:lnTo>
                  <a:lnTo>
                    <a:pt x="519398" y="1781232"/>
                  </a:lnTo>
                  <a:lnTo>
                    <a:pt x="586392" y="1811523"/>
                  </a:lnTo>
                  <a:lnTo>
                    <a:pt x="655098" y="1836307"/>
                  </a:lnTo>
                  <a:lnTo>
                    <a:pt x="725172" y="1855583"/>
                  </a:lnTo>
                  <a:lnTo>
                    <a:pt x="796273" y="1869352"/>
                  </a:lnTo>
                  <a:lnTo>
                    <a:pt x="868058" y="1877613"/>
                  </a:lnTo>
                  <a:lnTo>
                    <a:pt x="940185" y="1880367"/>
                  </a:lnTo>
                  <a:lnTo>
                    <a:pt x="1012312" y="1877613"/>
                  </a:lnTo>
                  <a:lnTo>
                    <a:pt x="1084097" y="1869352"/>
                  </a:lnTo>
                  <a:lnTo>
                    <a:pt x="1155197" y="1855583"/>
                  </a:lnTo>
                  <a:lnTo>
                    <a:pt x="1225271" y="1836307"/>
                  </a:lnTo>
                  <a:lnTo>
                    <a:pt x="1293976" y="1811523"/>
                  </a:lnTo>
                  <a:lnTo>
                    <a:pt x="1360970" y="1781232"/>
                  </a:lnTo>
                  <a:lnTo>
                    <a:pt x="1425911" y="1745434"/>
                  </a:lnTo>
                  <a:lnTo>
                    <a:pt x="1488456" y="1704128"/>
                  </a:lnTo>
                  <a:lnTo>
                    <a:pt x="1548264" y="1657314"/>
                  </a:lnTo>
                  <a:lnTo>
                    <a:pt x="1604992" y="1604993"/>
                  </a:lnTo>
                  <a:lnTo>
                    <a:pt x="1657313" y="1548265"/>
                  </a:lnTo>
                  <a:lnTo>
                    <a:pt x="1704126" y="1488456"/>
                  </a:lnTo>
                  <a:lnTo>
                    <a:pt x="1745432" y="1425911"/>
                  </a:lnTo>
                  <a:lnTo>
                    <a:pt x="1781230" y="1360969"/>
                  </a:lnTo>
                  <a:lnTo>
                    <a:pt x="1811521" y="1293975"/>
                  </a:lnTo>
                  <a:lnTo>
                    <a:pt x="1836304" y="1225270"/>
                  </a:lnTo>
                  <a:lnTo>
                    <a:pt x="1855580" y="1155196"/>
                  </a:lnTo>
                  <a:lnTo>
                    <a:pt x="1869349" y="1084095"/>
                  </a:lnTo>
                  <a:lnTo>
                    <a:pt x="1877610" y="1012310"/>
                  </a:lnTo>
                  <a:lnTo>
                    <a:pt x="1880363" y="940183"/>
                  </a:lnTo>
                  <a:lnTo>
                    <a:pt x="1877610" y="868056"/>
                  </a:lnTo>
                  <a:lnTo>
                    <a:pt x="1869349" y="796271"/>
                  </a:lnTo>
                  <a:lnTo>
                    <a:pt x="1855580" y="725171"/>
                  </a:lnTo>
                  <a:lnTo>
                    <a:pt x="1836304" y="655097"/>
                  </a:lnTo>
                  <a:lnTo>
                    <a:pt x="1811521" y="586391"/>
                  </a:lnTo>
                  <a:lnTo>
                    <a:pt x="1781230" y="519397"/>
                  </a:lnTo>
                  <a:lnTo>
                    <a:pt x="1745432" y="454456"/>
                  </a:lnTo>
                  <a:lnTo>
                    <a:pt x="1704126" y="391910"/>
                  </a:lnTo>
                  <a:lnTo>
                    <a:pt x="1657313" y="332102"/>
                  </a:lnTo>
                  <a:lnTo>
                    <a:pt x="1604992" y="275373"/>
                  </a:lnTo>
                  <a:lnTo>
                    <a:pt x="1548264" y="223052"/>
                  </a:lnTo>
                  <a:lnTo>
                    <a:pt x="1488456" y="176239"/>
                  </a:lnTo>
                  <a:lnTo>
                    <a:pt x="1425911" y="134933"/>
                  </a:lnTo>
                  <a:lnTo>
                    <a:pt x="1360970" y="99134"/>
                  </a:lnTo>
                  <a:lnTo>
                    <a:pt x="1293976" y="68843"/>
                  </a:lnTo>
                  <a:lnTo>
                    <a:pt x="1225271" y="44059"/>
                  </a:lnTo>
                  <a:lnTo>
                    <a:pt x="1155197" y="24783"/>
                  </a:lnTo>
                  <a:lnTo>
                    <a:pt x="1084097" y="11014"/>
                  </a:lnTo>
                  <a:lnTo>
                    <a:pt x="1012312" y="2753"/>
                  </a:lnTo>
                  <a:lnTo>
                    <a:pt x="940185" y="0"/>
                  </a:lnTo>
                  <a:close/>
                </a:path>
              </a:pathLst>
            </a:custGeom>
            <a:solidFill>
              <a:schemeClr val="accent3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800">
                <a:latin typeface="+mn-lt"/>
              </a:endParaRPr>
            </a:p>
          </p:txBody>
        </p:sp>
      </p:grpSp>
      <p:sp>
        <p:nvSpPr>
          <p:cNvPr id="1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6700" y="2316262"/>
            <a:ext cx="4314029" cy="381217"/>
          </a:xfrm>
        </p:spPr>
        <p:txBody>
          <a:bodyPr/>
          <a:lstStyle>
            <a:lvl1pPr marL="15394" indent="0" algn="ctr" defTabSz="4572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050" b="1" kern="1200" dirty="0">
                <a:solidFill>
                  <a:srgbClr val="0D356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050" b="1" dirty="0" err="1">
                <a:solidFill>
                  <a:srgbClr val="0D356E"/>
                </a:solidFill>
                <a:latin typeface="+mn-lt"/>
                <a:cs typeface="Arial"/>
              </a:rPr>
              <a:t>Subheadline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or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supportive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text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86266" y="2774490"/>
            <a:ext cx="4051300" cy="508000"/>
          </a:xfrm>
        </p:spPr>
        <p:txBody>
          <a:bodyPr/>
          <a:lstStyle>
            <a:lvl1pPr marL="15394" indent="0" algn="ctr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050" kern="1200" spc="6" dirty="0">
                <a:solidFill>
                  <a:srgbClr val="0D356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Lorem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ipsum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do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lor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sit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amet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consectetur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ad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ipiscing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e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. </a:t>
            </a:r>
            <a:b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Morbi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at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mi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suscip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,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dap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ibus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nu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lla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eu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mo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lestie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quam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.</a:t>
            </a:r>
            <a:endParaRPr lang="en-US" sz="1050" dirty="0">
              <a:latin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89010466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1656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orient="horz" pos="296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019" y="256032"/>
            <a:ext cx="3200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lvl="0" eaLnBrk="0" hangingPunct="0">
              <a:spcBef>
                <a:spcPct val="2000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019" y="1248937"/>
            <a:ext cx="8627806" cy="3484555"/>
          </a:xfrm>
          <a:prstGeom prst="rect">
            <a:avLst/>
          </a:prstGeom>
        </p:spPr>
        <p:txBody>
          <a:bodyPr lIns="45720" tIns="45720" rIns="45720" bIns="4572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10" name="Group 109"/>
          <p:cNvGrpSpPr/>
          <p:nvPr userDrawn="1"/>
        </p:nvGrpSpPr>
        <p:grpSpPr>
          <a:xfrm>
            <a:off x="4006715" y="-155461"/>
            <a:ext cx="152400" cy="122115"/>
            <a:chOff x="7983415" y="6582508"/>
            <a:chExt cx="152400" cy="486507"/>
          </a:xfrm>
        </p:grpSpPr>
        <p:cxnSp>
          <p:nvCxnSpPr>
            <p:cNvPr id="111" name="Straight Connector 11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/>
          <p:cNvGrpSpPr/>
          <p:nvPr userDrawn="1"/>
        </p:nvGrpSpPr>
        <p:grpSpPr>
          <a:xfrm>
            <a:off x="3540588" y="-155461"/>
            <a:ext cx="152400" cy="122115"/>
            <a:chOff x="7983415" y="6582508"/>
            <a:chExt cx="152400" cy="486507"/>
          </a:xfrm>
        </p:grpSpPr>
        <p:cxnSp>
          <p:nvCxnSpPr>
            <p:cNvPr id="114" name="Straight Connector 11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/>
          <p:cNvGrpSpPr/>
          <p:nvPr userDrawn="1"/>
        </p:nvGrpSpPr>
        <p:grpSpPr>
          <a:xfrm>
            <a:off x="3074461" y="-155461"/>
            <a:ext cx="152400" cy="122115"/>
            <a:chOff x="7983415" y="6582508"/>
            <a:chExt cx="152400" cy="486507"/>
          </a:xfrm>
        </p:grpSpPr>
        <p:cxnSp>
          <p:nvCxnSpPr>
            <p:cNvPr id="117" name="Straight Connector 11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/>
          <p:cNvGrpSpPr/>
          <p:nvPr userDrawn="1"/>
        </p:nvGrpSpPr>
        <p:grpSpPr>
          <a:xfrm>
            <a:off x="2608334" y="-155461"/>
            <a:ext cx="152400" cy="122115"/>
            <a:chOff x="7983415" y="6582508"/>
            <a:chExt cx="152400" cy="486507"/>
          </a:xfrm>
        </p:grpSpPr>
        <p:cxnSp>
          <p:nvCxnSpPr>
            <p:cNvPr id="120" name="Straight Connector 11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/>
          <p:cNvGrpSpPr/>
          <p:nvPr userDrawn="1"/>
        </p:nvGrpSpPr>
        <p:grpSpPr>
          <a:xfrm>
            <a:off x="2142207" y="-155461"/>
            <a:ext cx="152400" cy="122115"/>
            <a:chOff x="7983415" y="6582508"/>
            <a:chExt cx="152400" cy="486507"/>
          </a:xfrm>
        </p:grpSpPr>
        <p:cxnSp>
          <p:nvCxnSpPr>
            <p:cNvPr id="123" name="Straight Connector 12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/>
          <p:cNvGrpSpPr/>
          <p:nvPr userDrawn="1"/>
        </p:nvGrpSpPr>
        <p:grpSpPr>
          <a:xfrm>
            <a:off x="1676080" y="-155461"/>
            <a:ext cx="152400" cy="122115"/>
            <a:chOff x="7983415" y="6582508"/>
            <a:chExt cx="152400" cy="486507"/>
          </a:xfrm>
        </p:grpSpPr>
        <p:cxnSp>
          <p:nvCxnSpPr>
            <p:cNvPr id="126" name="Straight Connector 12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9" name="Straight Connector 168"/>
          <p:cNvCxnSpPr/>
          <p:nvPr userDrawn="1"/>
        </p:nvCxnSpPr>
        <p:spPr>
          <a:xfrm>
            <a:off x="430099" y="-155461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oup 169"/>
          <p:cNvGrpSpPr/>
          <p:nvPr userDrawn="1"/>
        </p:nvGrpSpPr>
        <p:grpSpPr>
          <a:xfrm>
            <a:off x="743826" y="-155461"/>
            <a:ext cx="152400" cy="122115"/>
            <a:chOff x="7983415" y="6582508"/>
            <a:chExt cx="152400" cy="486507"/>
          </a:xfrm>
        </p:grpSpPr>
        <p:cxnSp>
          <p:nvCxnSpPr>
            <p:cNvPr id="171" name="Straight Connector 17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/>
          <p:cNvGrpSpPr/>
          <p:nvPr userDrawn="1"/>
        </p:nvGrpSpPr>
        <p:grpSpPr>
          <a:xfrm>
            <a:off x="1209953" y="-155461"/>
            <a:ext cx="152400" cy="122115"/>
            <a:chOff x="7983415" y="6582508"/>
            <a:chExt cx="152400" cy="486507"/>
          </a:xfrm>
        </p:grpSpPr>
        <p:cxnSp>
          <p:nvCxnSpPr>
            <p:cNvPr id="177" name="Straight Connector 17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/>
          <p:cNvGrpSpPr/>
          <p:nvPr userDrawn="1"/>
        </p:nvGrpSpPr>
        <p:grpSpPr>
          <a:xfrm>
            <a:off x="7269604" y="-155461"/>
            <a:ext cx="152400" cy="122115"/>
            <a:chOff x="7983415" y="6582508"/>
            <a:chExt cx="152400" cy="486507"/>
          </a:xfrm>
        </p:grpSpPr>
        <p:cxnSp>
          <p:nvCxnSpPr>
            <p:cNvPr id="234" name="Straight Connector 23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6" name="Group 235"/>
          <p:cNvGrpSpPr/>
          <p:nvPr userDrawn="1"/>
        </p:nvGrpSpPr>
        <p:grpSpPr>
          <a:xfrm>
            <a:off x="6803477" y="-155461"/>
            <a:ext cx="152400" cy="122115"/>
            <a:chOff x="7983415" y="6582508"/>
            <a:chExt cx="152400" cy="486507"/>
          </a:xfrm>
        </p:grpSpPr>
        <p:cxnSp>
          <p:nvCxnSpPr>
            <p:cNvPr id="237" name="Straight Connector 23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9" name="Group 238"/>
          <p:cNvGrpSpPr/>
          <p:nvPr userDrawn="1"/>
        </p:nvGrpSpPr>
        <p:grpSpPr>
          <a:xfrm>
            <a:off x="6337350" y="-155461"/>
            <a:ext cx="152400" cy="122115"/>
            <a:chOff x="7983415" y="6582508"/>
            <a:chExt cx="152400" cy="486507"/>
          </a:xfrm>
        </p:grpSpPr>
        <p:cxnSp>
          <p:nvCxnSpPr>
            <p:cNvPr id="240" name="Straight Connector 23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2" name="Group 241"/>
          <p:cNvGrpSpPr/>
          <p:nvPr userDrawn="1"/>
        </p:nvGrpSpPr>
        <p:grpSpPr>
          <a:xfrm>
            <a:off x="5871223" y="-155461"/>
            <a:ext cx="152400" cy="122115"/>
            <a:chOff x="7983415" y="6582508"/>
            <a:chExt cx="152400" cy="486507"/>
          </a:xfrm>
        </p:grpSpPr>
        <p:cxnSp>
          <p:nvCxnSpPr>
            <p:cNvPr id="243" name="Straight Connector 24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/>
          <p:cNvGrpSpPr/>
          <p:nvPr userDrawn="1"/>
        </p:nvGrpSpPr>
        <p:grpSpPr>
          <a:xfrm>
            <a:off x="5405096" y="-155461"/>
            <a:ext cx="152400" cy="122115"/>
            <a:chOff x="7983415" y="6582508"/>
            <a:chExt cx="152400" cy="486507"/>
          </a:xfrm>
        </p:grpSpPr>
        <p:cxnSp>
          <p:nvCxnSpPr>
            <p:cNvPr id="246" name="Straight Connector 24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8" name="Group 247"/>
          <p:cNvGrpSpPr/>
          <p:nvPr userDrawn="1"/>
        </p:nvGrpSpPr>
        <p:grpSpPr>
          <a:xfrm>
            <a:off x="4938969" y="-155461"/>
            <a:ext cx="152400" cy="122115"/>
            <a:chOff x="7983415" y="6582508"/>
            <a:chExt cx="152400" cy="486507"/>
          </a:xfrm>
        </p:grpSpPr>
        <p:cxnSp>
          <p:nvCxnSpPr>
            <p:cNvPr id="249" name="Straight Connector 24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4" name="Group 253"/>
          <p:cNvGrpSpPr/>
          <p:nvPr userDrawn="1"/>
        </p:nvGrpSpPr>
        <p:grpSpPr>
          <a:xfrm>
            <a:off x="4472842" y="-155461"/>
            <a:ext cx="152400" cy="122115"/>
            <a:chOff x="7983415" y="6582508"/>
            <a:chExt cx="152400" cy="486507"/>
          </a:xfrm>
        </p:grpSpPr>
        <p:cxnSp>
          <p:nvCxnSpPr>
            <p:cNvPr id="255" name="Straight Connector 25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8" name="Straight Connector 267"/>
          <p:cNvCxnSpPr/>
          <p:nvPr userDrawn="1"/>
        </p:nvCxnSpPr>
        <p:spPr>
          <a:xfrm>
            <a:off x="8667987" y="-155461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9" name="Group 268"/>
          <p:cNvGrpSpPr/>
          <p:nvPr userDrawn="1"/>
        </p:nvGrpSpPr>
        <p:grpSpPr>
          <a:xfrm>
            <a:off x="8201858" y="-155461"/>
            <a:ext cx="152400" cy="122115"/>
            <a:chOff x="7983415" y="6582508"/>
            <a:chExt cx="152400" cy="486507"/>
          </a:xfrm>
        </p:grpSpPr>
        <p:cxnSp>
          <p:nvCxnSpPr>
            <p:cNvPr id="270" name="Straight Connector 26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2" name="Group 271"/>
          <p:cNvGrpSpPr/>
          <p:nvPr userDrawn="1"/>
        </p:nvGrpSpPr>
        <p:grpSpPr>
          <a:xfrm>
            <a:off x="7735731" y="-155461"/>
            <a:ext cx="152400" cy="122115"/>
            <a:chOff x="7983415" y="6582508"/>
            <a:chExt cx="152400" cy="486507"/>
          </a:xfrm>
        </p:grpSpPr>
        <p:cxnSp>
          <p:nvCxnSpPr>
            <p:cNvPr id="273" name="Straight Connector 27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/>
          <p:cNvGrpSpPr/>
          <p:nvPr userDrawn="1"/>
        </p:nvGrpSpPr>
        <p:grpSpPr>
          <a:xfrm>
            <a:off x="4006715" y="5185797"/>
            <a:ext cx="152400" cy="122115"/>
            <a:chOff x="7983415" y="6582508"/>
            <a:chExt cx="152400" cy="486507"/>
          </a:xfrm>
        </p:grpSpPr>
        <p:cxnSp>
          <p:nvCxnSpPr>
            <p:cNvPr id="333" name="Straight Connector 33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5" name="Group 334"/>
          <p:cNvGrpSpPr/>
          <p:nvPr userDrawn="1"/>
        </p:nvGrpSpPr>
        <p:grpSpPr>
          <a:xfrm>
            <a:off x="3540588" y="5185797"/>
            <a:ext cx="152400" cy="122115"/>
            <a:chOff x="7983415" y="6582508"/>
            <a:chExt cx="152400" cy="486507"/>
          </a:xfrm>
        </p:grpSpPr>
        <p:cxnSp>
          <p:nvCxnSpPr>
            <p:cNvPr id="336" name="Straight Connector 33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8" name="Group 337"/>
          <p:cNvGrpSpPr/>
          <p:nvPr userDrawn="1"/>
        </p:nvGrpSpPr>
        <p:grpSpPr>
          <a:xfrm>
            <a:off x="3074461" y="5185797"/>
            <a:ext cx="152400" cy="122115"/>
            <a:chOff x="7983415" y="6582508"/>
            <a:chExt cx="152400" cy="486507"/>
          </a:xfrm>
        </p:grpSpPr>
        <p:cxnSp>
          <p:nvCxnSpPr>
            <p:cNvPr id="339" name="Straight Connector 33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1" name="Group 340"/>
          <p:cNvGrpSpPr/>
          <p:nvPr userDrawn="1"/>
        </p:nvGrpSpPr>
        <p:grpSpPr>
          <a:xfrm>
            <a:off x="2608334" y="5185797"/>
            <a:ext cx="152400" cy="122115"/>
            <a:chOff x="7983415" y="6582508"/>
            <a:chExt cx="152400" cy="486507"/>
          </a:xfrm>
        </p:grpSpPr>
        <p:cxnSp>
          <p:nvCxnSpPr>
            <p:cNvPr id="342" name="Straight Connector 341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4" name="Group 343"/>
          <p:cNvGrpSpPr/>
          <p:nvPr userDrawn="1"/>
        </p:nvGrpSpPr>
        <p:grpSpPr>
          <a:xfrm>
            <a:off x="2142207" y="5185797"/>
            <a:ext cx="152400" cy="122115"/>
            <a:chOff x="7983415" y="6582508"/>
            <a:chExt cx="152400" cy="486507"/>
          </a:xfrm>
        </p:grpSpPr>
        <p:cxnSp>
          <p:nvCxnSpPr>
            <p:cNvPr id="345" name="Straight Connector 34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7" name="Group 346"/>
          <p:cNvGrpSpPr/>
          <p:nvPr userDrawn="1"/>
        </p:nvGrpSpPr>
        <p:grpSpPr>
          <a:xfrm>
            <a:off x="1676080" y="5185797"/>
            <a:ext cx="152400" cy="122115"/>
            <a:chOff x="7983415" y="6582508"/>
            <a:chExt cx="152400" cy="486507"/>
          </a:xfrm>
        </p:grpSpPr>
        <p:cxnSp>
          <p:nvCxnSpPr>
            <p:cNvPr id="348" name="Straight Connector 347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0" name="Straight Connector 349"/>
          <p:cNvCxnSpPr/>
          <p:nvPr userDrawn="1"/>
        </p:nvCxnSpPr>
        <p:spPr>
          <a:xfrm>
            <a:off x="430099" y="5185797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1" name="Group 350"/>
          <p:cNvGrpSpPr/>
          <p:nvPr userDrawn="1"/>
        </p:nvGrpSpPr>
        <p:grpSpPr>
          <a:xfrm>
            <a:off x="743826" y="5185797"/>
            <a:ext cx="152400" cy="122115"/>
            <a:chOff x="7983415" y="6582508"/>
            <a:chExt cx="152400" cy="486507"/>
          </a:xfrm>
        </p:grpSpPr>
        <p:cxnSp>
          <p:nvCxnSpPr>
            <p:cNvPr id="352" name="Straight Connector 351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4" name="Group 353"/>
          <p:cNvGrpSpPr/>
          <p:nvPr userDrawn="1"/>
        </p:nvGrpSpPr>
        <p:grpSpPr>
          <a:xfrm>
            <a:off x="1209953" y="5185797"/>
            <a:ext cx="152400" cy="122115"/>
            <a:chOff x="7983415" y="6582508"/>
            <a:chExt cx="152400" cy="486507"/>
          </a:xfrm>
        </p:grpSpPr>
        <p:cxnSp>
          <p:nvCxnSpPr>
            <p:cNvPr id="355" name="Straight Connector 35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/>
          <p:cNvGrpSpPr/>
          <p:nvPr userDrawn="1"/>
        </p:nvGrpSpPr>
        <p:grpSpPr>
          <a:xfrm>
            <a:off x="7269604" y="5185797"/>
            <a:ext cx="152400" cy="122115"/>
            <a:chOff x="7983415" y="6582508"/>
            <a:chExt cx="152400" cy="486507"/>
          </a:xfrm>
        </p:grpSpPr>
        <p:cxnSp>
          <p:nvCxnSpPr>
            <p:cNvPr id="358" name="Straight Connector 357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0" name="Group 359"/>
          <p:cNvGrpSpPr/>
          <p:nvPr userDrawn="1"/>
        </p:nvGrpSpPr>
        <p:grpSpPr>
          <a:xfrm>
            <a:off x="6803477" y="5185797"/>
            <a:ext cx="152400" cy="122115"/>
            <a:chOff x="7983415" y="6582508"/>
            <a:chExt cx="152400" cy="486507"/>
          </a:xfrm>
        </p:grpSpPr>
        <p:cxnSp>
          <p:nvCxnSpPr>
            <p:cNvPr id="361" name="Straight Connector 36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3" name="Group 362"/>
          <p:cNvGrpSpPr/>
          <p:nvPr userDrawn="1"/>
        </p:nvGrpSpPr>
        <p:grpSpPr>
          <a:xfrm>
            <a:off x="6337350" y="5185797"/>
            <a:ext cx="152400" cy="122115"/>
            <a:chOff x="7983415" y="6582508"/>
            <a:chExt cx="152400" cy="486507"/>
          </a:xfrm>
        </p:grpSpPr>
        <p:cxnSp>
          <p:nvCxnSpPr>
            <p:cNvPr id="364" name="Straight Connector 36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6" name="Group 365"/>
          <p:cNvGrpSpPr/>
          <p:nvPr userDrawn="1"/>
        </p:nvGrpSpPr>
        <p:grpSpPr>
          <a:xfrm>
            <a:off x="5871223" y="5185797"/>
            <a:ext cx="152400" cy="122115"/>
            <a:chOff x="7983415" y="6582508"/>
            <a:chExt cx="152400" cy="486507"/>
          </a:xfrm>
        </p:grpSpPr>
        <p:cxnSp>
          <p:nvCxnSpPr>
            <p:cNvPr id="367" name="Straight Connector 36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9" name="Group 368"/>
          <p:cNvGrpSpPr/>
          <p:nvPr userDrawn="1"/>
        </p:nvGrpSpPr>
        <p:grpSpPr>
          <a:xfrm>
            <a:off x="5405096" y="5185797"/>
            <a:ext cx="152400" cy="122115"/>
            <a:chOff x="7983415" y="6582508"/>
            <a:chExt cx="152400" cy="486507"/>
          </a:xfrm>
        </p:grpSpPr>
        <p:cxnSp>
          <p:nvCxnSpPr>
            <p:cNvPr id="370" name="Straight Connector 36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2" name="Group 371"/>
          <p:cNvGrpSpPr/>
          <p:nvPr userDrawn="1"/>
        </p:nvGrpSpPr>
        <p:grpSpPr>
          <a:xfrm>
            <a:off x="4938969" y="5185797"/>
            <a:ext cx="152400" cy="122115"/>
            <a:chOff x="7983415" y="6582508"/>
            <a:chExt cx="152400" cy="486507"/>
          </a:xfrm>
        </p:grpSpPr>
        <p:cxnSp>
          <p:nvCxnSpPr>
            <p:cNvPr id="373" name="Straight Connector 37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5" name="Group 374"/>
          <p:cNvGrpSpPr/>
          <p:nvPr userDrawn="1"/>
        </p:nvGrpSpPr>
        <p:grpSpPr>
          <a:xfrm>
            <a:off x="4472842" y="5185797"/>
            <a:ext cx="152400" cy="122115"/>
            <a:chOff x="7983415" y="6582508"/>
            <a:chExt cx="152400" cy="486507"/>
          </a:xfrm>
        </p:grpSpPr>
        <p:cxnSp>
          <p:nvCxnSpPr>
            <p:cNvPr id="376" name="Straight Connector 37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8" name="Straight Connector 377"/>
          <p:cNvCxnSpPr/>
          <p:nvPr userDrawn="1"/>
        </p:nvCxnSpPr>
        <p:spPr>
          <a:xfrm>
            <a:off x="8667987" y="5185797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9" name="Group 378"/>
          <p:cNvGrpSpPr/>
          <p:nvPr userDrawn="1"/>
        </p:nvGrpSpPr>
        <p:grpSpPr>
          <a:xfrm>
            <a:off x="8201858" y="5185797"/>
            <a:ext cx="152400" cy="122115"/>
            <a:chOff x="7983415" y="6582508"/>
            <a:chExt cx="152400" cy="486507"/>
          </a:xfrm>
        </p:grpSpPr>
        <p:cxnSp>
          <p:nvCxnSpPr>
            <p:cNvPr id="380" name="Straight Connector 37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2" name="Group 381"/>
          <p:cNvGrpSpPr/>
          <p:nvPr userDrawn="1"/>
        </p:nvGrpSpPr>
        <p:grpSpPr>
          <a:xfrm>
            <a:off x="7735731" y="5185797"/>
            <a:ext cx="152400" cy="122115"/>
            <a:chOff x="7983415" y="6582508"/>
            <a:chExt cx="152400" cy="486507"/>
          </a:xfrm>
        </p:grpSpPr>
        <p:cxnSp>
          <p:nvCxnSpPr>
            <p:cNvPr id="383" name="Straight Connector 38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0" name="Group 409"/>
          <p:cNvGrpSpPr/>
          <p:nvPr userDrawn="1"/>
        </p:nvGrpSpPr>
        <p:grpSpPr>
          <a:xfrm rot="5400000">
            <a:off x="-174784" y="4555298"/>
            <a:ext cx="152400" cy="122115"/>
            <a:chOff x="7983415" y="6582508"/>
            <a:chExt cx="152400" cy="486507"/>
          </a:xfrm>
        </p:grpSpPr>
        <p:cxnSp>
          <p:nvCxnSpPr>
            <p:cNvPr id="411" name="Straight Connector 41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/>
            <p:nvPr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3" name="Group 412"/>
          <p:cNvGrpSpPr/>
          <p:nvPr userDrawn="1"/>
        </p:nvGrpSpPr>
        <p:grpSpPr>
          <a:xfrm rot="5400000">
            <a:off x="-174784" y="4085124"/>
            <a:ext cx="152400" cy="122115"/>
            <a:chOff x="7983415" y="6582508"/>
            <a:chExt cx="152400" cy="486507"/>
          </a:xfrm>
        </p:grpSpPr>
        <p:cxnSp>
          <p:nvCxnSpPr>
            <p:cNvPr id="414" name="Straight Connector 41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6" name="Group 415"/>
          <p:cNvGrpSpPr/>
          <p:nvPr userDrawn="1"/>
        </p:nvGrpSpPr>
        <p:grpSpPr>
          <a:xfrm rot="5400000">
            <a:off x="-174784" y="3614950"/>
            <a:ext cx="152400" cy="122115"/>
            <a:chOff x="7983415" y="6582508"/>
            <a:chExt cx="152400" cy="486507"/>
          </a:xfrm>
        </p:grpSpPr>
        <p:cxnSp>
          <p:nvCxnSpPr>
            <p:cNvPr id="417" name="Straight Connector 41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9" name="Group 418"/>
          <p:cNvGrpSpPr/>
          <p:nvPr userDrawn="1"/>
        </p:nvGrpSpPr>
        <p:grpSpPr>
          <a:xfrm rot="5400000">
            <a:off x="-174784" y="3144776"/>
            <a:ext cx="152400" cy="122115"/>
            <a:chOff x="7983415" y="6582508"/>
            <a:chExt cx="152400" cy="486507"/>
          </a:xfrm>
        </p:grpSpPr>
        <p:cxnSp>
          <p:nvCxnSpPr>
            <p:cNvPr id="420" name="Straight Connector 41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2" name="Group 421"/>
          <p:cNvGrpSpPr/>
          <p:nvPr userDrawn="1"/>
        </p:nvGrpSpPr>
        <p:grpSpPr>
          <a:xfrm rot="5400000">
            <a:off x="-174784" y="2674602"/>
            <a:ext cx="152400" cy="122115"/>
            <a:chOff x="7983415" y="6582508"/>
            <a:chExt cx="152400" cy="486507"/>
          </a:xfrm>
        </p:grpSpPr>
        <p:cxnSp>
          <p:nvCxnSpPr>
            <p:cNvPr id="423" name="Straight Connector 42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5" name="Group 424"/>
          <p:cNvGrpSpPr/>
          <p:nvPr userDrawn="1"/>
        </p:nvGrpSpPr>
        <p:grpSpPr>
          <a:xfrm rot="5400000">
            <a:off x="-174784" y="2204428"/>
            <a:ext cx="152400" cy="122115"/>
            <a:chOff x="7983415" y="6582508"/>
            <a:chExt cx="152400" cy="486507"/>
          </a:xfrm>
        </p:grpSpPr>
        <p:cxnSp>
          <p:nvCxnSpPr>
            <p:cNvPr id="426" name="Straight Connector 42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8" name="Group 427"/>
          <p:cNvGrpSpPr/>
          <p:nvPr userDrawn="1"/>
        </p:nvGrpSpPr>
        <p:grpSpPr>
          <a:xfrm rot="5400000">
            <a:off x="-174784" y="1734254"/>
            <a:ext cx="152400" cy="122115"/>
            <a:chOff x="7983415" y="6582508"/>
            <a:chExt cx="152400" cy="486507"/>
          </a:xfrm>
        </p:grpSpPr>
        <p:cxnSp>
          <p:nvCxnSpPr>
            <p:cNvPr id="429" name="Straight Connector 42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4" name="Straight Connector 463"/>
          <p:cNvCxnSpPr/>
          <p:nvPr userDrawn="1"/>
        </p:nvCxnSpPr>
        <p:spPr>
          <a:xfrm>
            <a:off x="9144000" y="4874986"/>
            <a:ext cx="164592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5" name="Straight Connector 464"/>
          <p:cNvCxnSpPr/>
          <p:nvPr userDrawn="1"/>
        </p:nvCxnSpPr>
        <p:spPr>
          <a:xfrm>
            <a:off x="9144000" y="241074"/>
            <a:ext cx="164592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/>
          <p:cNvCxnSpPr/>
          <p:nvPr userDrawn="1"/>
        </p:nvCxnSpPr>
        <p:spPr>
          <a:xfrm>
            <a:off x="-187326" y="4871811"/>
            <a:ext cx="164592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7" name="Straight Connector 466"/>
          <p:cNvCxnSpPr/>
          <p:nvPr userDrawn="1"/>
        </p:nvCxnSpPr>
        <p:spPr>
          <a:xfrm>
            <a:off x="-184150" y="241074"/>
            <a:ext cx="164592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/>
          <p:cNvCxnSpPr/>
          <p:nvPr userDrawn="1"/>
        </p:nvCxnSpPr>
        <p:spPr>
          <a:xfrm>
            <a:off x="8886825" y="-194346"/>
            <a:ext cx="0" cy="164592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9" name="Straight Connector 468"/>
          <p:cNvCxnSpPr/>
          <p:nvPr userDrawn="1"/>
        </p:nvCxnSpPr>
        <p:spPr>
          <a:xfrm>
            <a:off x="260350" y="-187203"/>
            <a:ext cx="0" cy="164592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/>
          <p:cNvCxnSpPr/>
          <p:nvPr userDrawn="1"/>
        </p:nvCxnSpPr>
        <p:spPr>
          <a:xfrm>
            <a:off x="8887619" y="5131369"/>
            <a:ext cx="0" cy="164592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1" name="Straight Connector 470"/>
          <p:cNvCxnSpPr/>
          <p:nvPr userDrawn="1"/>
        </p:nvCxnSpPr>
        <p:spPr>
          <a:xfrm>
            <a:off x="260350" y="5128988"/>
            <a:ext cx="0" cy="164592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8" name="Group 187">
            <a:extLst>
              <a:ext uri="{FF2B5EF4-FFF2-40B4-BE49-F238E27FC236}">
                <a16:creationId xmlns:a16="http://schemas.microsoft.com/office/drawing/2014/main" xmlns="" id="{75F83E5F-1584-418E-AB32-686B252559C4}"/>
              </a:ext>
            </a:extLst>
          </p:cNvPr>
          <p:cNvGrpSpPr/>
          <p:nvPr userDrawn="1"/>
        </p:nvGrpSpPr>
        <p:grpSpPr>
          <a:xfrm rot="5400000">
            <a:off x="-174785" y="483497"/>
            <a:ext cx="152400" cy="122115"/>
            <a:chOff x="7983415" y="6582508"/>
            <a:chExt cx="152400" cy="486507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xmlns="" id="{67B97FE4-6907-4D19-80E2-B08795F8E268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xmlns="" id="{657A6D41-0871-4DCF-AB73-960B92AC3FB4}"/>
                </a:ext>
              </a:extLst>
            </p:cNvPr>
            <p:cNvCxnSpPr/>
            <p:nvPr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xmlns="" id="{A52D6863-EDD4-4B25-AC64-D536AEC5F7D3}"/>
              </a:ext>
            </a:extLst>
          </p:cNvPr>
          <p:cNvGrpSpPr/>
          <p:nvPr userDrawn="1"/>
        </p:nvGrpSpPr>
        <p:grpSpPr>
          <a:xfrm rot="5400000">
            <a:off x="-174785" y="1423845"/>
            <a:ext cx="152400" cy="122115"/>
            <a:chOff x="7983415" y="6582508"/>
            <a:chExt cx="152400" cy="486507"/>
          </a:xfrm>
        </p:grpSpPr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xmlns="" id="{F43FA92A-8FD9-4BAD-B44B-7432A014D553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xmlns="" id="{4A3D7BA3-06F2-441F-A966-E0C0FE008D44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xmlns="" id="{943A3299-C348-4767-B606-C5FA8A936C27}"/>
              </a:ext>
            </a:extLst>
          </p:cNvPr>
          <p:cNvGrpSpPr/>
          <p:nvPr userDrawn="1"/>
        </p:nvGrpSpPr>
        <p:grpSpPr>
          <a:xfrm rot="5400000">
            <a:off x="-174785" y="953671"/>
            <a:ext cx="152400" cy="122115"/>
            <a:chOff x="7983415" y="6582508"/>
            <a:chExt cx="152400" cy="486507"/>
          </a:xfrm>
        </p:grpSpPr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xmlns="" id="{72100A1E-28D5-443B-A19E-2310B6C2174C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xmlns="" id="{098A4DB2-1491-46C6-827C-8B62FD030E02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xmlns="" id="{FE2B4BD0-6636-4728-8B3D-ADEC99C16D31}"/>
              </a:ext>
            </a:extLst>
          </p:cNvPr>
          <p:cNvGrpSpPr/>
          <p:nvPr userDrawn="1"/>
        </p:nvGrpSpPr>
        <p:grpSpPr>
          <a:xfrm rot="5400000">
            <a:off x="9136485" y="4555299"/>
            <a:ext cx="152400" cy="122115"/>
            <a:chOff x="7983415" y="6582508"/>
            <a:chExt cx="152400" cy="486507"/>
          </a:xfrm>
        </p:grpSpPr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xmlns="" id="{0AB60D28-117E-409C-A136-1DBF60BA90C7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xmlns="" id="{2641FD56-909C-4A84-89E3-D29C477936DB}"/>
                </a:ext>
              </a:extLst>
            </p:cNvPr>
            <p:cNvCxnSpPr/>
            <p:nvPr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xmlns="" id="{C3E6A41A-8978-4303-93F3-613B03ED32B4}"/>
              </a:ext>
            </a:extLst>
          </p:cNvPr>
          <p:cNvGrpSpPr/>
          <p:nvPr userDrawn="1"/>
        </p:nvGrpSpPr>
        <p:grpSpPr>
          <a:xfrm rot="5400000">
            <a:off x="9136485" y="4085125"/>
            <a:ext cx="152400" cy="122115"/>
            <a:chOff x="7983415" y="6582508"/>
            <a:chExt cx="152400" cy="486507"/>
          </a:xfrm>
        </p:grpSpPr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xmlns="" id="{ECA738CC-4591-4E58-A82B-FC45FA8357A1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xmlns="" id="{86AF7FC9-16F9-4DE9-91C2-1EF8443DC4AF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xmlns="" id="{020BBA68-6EF9-47E3-9A06-67C2E90755B7}"/>
              </a:ext>
            </a:extLst>
          </p:cNvPr>
          <p:cNvGrpSpPr/>
          <p:nvPr userDrawn="1"/>
        </p:nvGrpSpPr>
        <p:grpSpPr>
          <a:xfrm rot="5400000">
            <a:off x="9136485" y="3614951"/>
            <a:ext cx="152400" cy="122115"/>
            <a:chOff x="7983415" y="6582508"/>
            <a:chExt cx="152400" cy="486507"/>
          </a:xfrm>
        </p:grpSpPr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xmlns="" id="{7C5CA2BF-F4F8-4264-8B0C-0FADD8246FF3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xmlns="" id="{18B65DC1-6F9B-4CC5-A0E2-A7CE9C06DDC8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xmlns="" id="{22819C52-F4FF-4650-A6C1-2AA769CD85C0}"/>
              </a:ext>
            </a:extLst>
          </p:cNvPr>
          <p:cNvGrpSpPr/>
          <p:nvPr userDrawn="1"/>
        </p:nvGrpSpPr>
        <p:grpSpPr>
          <a:xfrm rot="5400000">
            <a:off x="9136485" y="3144777"/>
            <a:ext cx="152400" cy="122115"/>
            <a:chOff x="7983415" y="6582508"/>
            <a:chExt cx="152400" cy="486507"/>
          </a:xfrm>
        </p:grpSpPr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xmlns="" id="{B8BFE1A2-E3DE-4CFE-AD19-CE62C8E7CE72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xmlns="" id="{0EA06674-129F-47B9-8D9E-A95FAC5BE7BC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xmlns="" id="{1EFEB541-DF06-4A78-AD8F-7E7036227BBC}"/>
              </a:ext>
            </a:extLst>
          </p:cNvPr>
          <p:cNvGrpSpPr/>
          <p:nvPr userDrawn="1"/>
        </p:nvGrpSpPr>
        <p:grpSpPr>
          <a:xfrm rot="5400000">
            <a:off x="9136485" y="2674603"/>
            <a:ext cx="152400" cy="122115"/>
            <a:chOff x="7983415" y="6582508"/>
            <a:chExt cx="152400" cy="486507"/>
          </a:xfrm>
        </p:grpSpPr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xmlns="" id="{9FF4647B-0EA6-4DA6-ACF8-D7A297A03A3D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xmlns="" id="{95DADA63-7EAC-4ADE-A102-354C00940745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xmlns="" id="{7A476E04-B54A-425D-8F2C-0BDB5D9F7F14}"/>
              </a:ext>
            </a:extLst>
          </p:cNvPr>
          <p:cNvGrpSpPr/>
          <p:nvPr userDrawn="1"/>
        </p:nvGrpSpPr>
        <p:grpSpPr>
          <a:xfrm rot="5400000">
            <a:off x="9136485" y="2204429"/>
            <a:ext cx="152400" cy="122115"/>
            <a:chOff x="7983415" y="6582508"/>
            <a:chExt cx="152400" cy="486507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xmlns="" id="{9167C050-C59D-45D6-AFCB-F337EA4A15E8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xmlns="" id="{A84EE3FF-1DC0-4EE9-A3B5-F3264D8E5674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xmlns="" id="{11B0E357-729C-435E-B819-F50FF8C46F58}"/>
              </a:ext>
            </a:extLst>
          </p:cNvPr>
          <p:cNvGrpSpPr/>
          <p:nvPr userDrawn="1"/>
        </p:nvGrpSpPr>
        <p:grpSpPr>
          <a:xfrm rot="5400000">
            <a:off x="9136485" y="1734255"/>
            <a:ext cx="152400" cy="122115"/>
            <a:chOff x="7983415" y="6582508"/>
            <a:chExt cx="152400" cy="486507"/>
          </a:xfrm>
        </p:grpSpPr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xmlns="" id="{68929BEA-8529-48BC-B27A-6E5314E20613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xmlns="" id="{900CE15E-70BF-48E0-A2C9-4E55ABA16A79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xmlns="" id="{42188881-662D-45BA-BEB2-9498CBC24C3F}"/>
              </a:ext>
            </a:extLst>
          </p:cNvPr>
          <p:cNvGrpSpPr/>
          <p:nvPr userDrawn="1"/>
        </p:nvGrpSpPr>
        <p:grpSpPr>
          <a:xfrm rot="5400000">
            <a:off x="9136485" y="483498"/>
            <a:ext cx="152400" cy="122115"/>
            <a:chOff x="7983415" y="6582508"/>
            <a:chExt cx="152400" cy="486507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xmlns="" id="{222BF96C-1E11-4233-88D5-FB831C9DDDF1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xmlns="" id="{82304F9B-CADD-4E53-BC52-E1178D09F694}"/>
                </a:ext>
              </a:extLst>
            </p:cNvPr>
            <p:cNvCxnSpPr/>
            <p:nvPr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xmlns="" id="{5C9C9F40-BA73-4F0F-84AE-96B9F7AE2EA9}"/>
              </a:ext>
            </a:extLst>
          </p:cNvPr>
          <p:cNvGrpSpPr/>
          <p:nvPr userDrawn="1"/>
        </p:nvGrpSpPr>
        <p:grpSpPr>
          <a:xfrm rot="5400000">
            <a:off x="9136485" y="1423846"/>
            <a:ext cx="152400" cy="122115"/>
            <a:chOff x="7983415" y="6582508"/>
            <a:chExt cx="152400" cy="486507"/>
          </a:xfrm>
        </p:grpSpPr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xmlns="" id="{E20A52A5-77EB-4BC6-95CB-53DE3C0C3D3A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xmlns="" id="{3879CAFE-BA43-469C-868A-62BDBCF1A8D9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xmlns="" id="{3EE846E6-43A5-4D07-B942-428F70C264D2}"/>
              </a:ext>
            </a:extLst>
          </p:cNvPr>
          <p:cNvGrpSpPr/>
          <p:nvPr userDrawn="1"/>
        </p:nvGrpSpPr>
        <p:grpSpPr>
          <a:xfrm rot="5400000">
            <a:off x="9136485" y="953672"/>
            <a:ext cx="152400" cy="122115"/>
            <a:chOff x="7983415" y="6582508"/>
            <a:chExt cx="152400" cy="486507"/>
          </a:xfrm>
        </p:grpSpPr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xmlns="" id="{61FE6C1D-8F02-4451-9FAC-6B83F9796C1D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xmlns="" id="{73D3BD2C-5025-40B4-BBD1-9C734CBD9061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381303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10" r:id="rId2"/>
    <p:sldLayoutId id="2147483804" r:id="rId3"/>
    <p:sldLayoutId id="2147483709" r:id="rId4"/>
    <p:sldLayoutId id="2147483870" r:id="rId5"/>
    <p:sldLayoutId id="2147483756" r:id="rId6"/>
    <p:sldLayoutId id="2147483867" r:id="rId7"/>
    <p:sldLayoutId id="2147483868" r:id="rId8"/>
    <p:sldLayoutId id="2147483865" r:id="rId9"/>
    <p:sldLayoutId id="2147483784" r:id="rId10"/>
    <p:sldLayoutId id="2147483863" r:id="rId11"/>
    <p:sldLayoutId id="2147483829" r:id="rId12"/>
    <p:sldLayoutId id="2147483855" r:id="rId13"/>
    <p:sldLayoutId id="2147483858" r:id="rId14"/>
    <p:sldLayoutId id="2147483833" r:id="rId15"/>
    <p:sldLayoutId id="2147483832" r:id="rId16"/>
    <p:sldLayoutId id="2147483831" r:id="rId17"/>
    <p:sldLayoutId id="2147483834" r:id="rId18"/>
    <p:sldLayoutId id="2147483835" r:id="rId19"/>
    <p:sldLayoutId id="2147483836" r:id="rId20"/>
    <p:sldLayoutId id="2147483838" r:id="rId21"/>
    <p:sldLayoutId id="2147483842" r:id="rId22"/>
    <p:sldLayoutId id="2147483844" r:id="rId23"/>
    <p:sldLayoutId id="2147483846" r:id="rId24"/>
    <p:sldLayoutId id="2147483871" r:id="rId25"/>
    <p:sldLayoutId id="2147483850" r:id="rId26"/>
    <p:sldLayoutId id="2147483848" r:id="rId27"/>
    <p:sldLayoutId id="2147483852" r:id="rId28"/>
    <p:sldLayoutId id="2147483799" r:id="rId29"/>
    <p:sldLayoutId id="2147483872" r:id="rId30"/>
    <p:sldLayoutId id="2147483822" r:id="rId31"/>
    <p:sldLayoutId id="2147483869" r:id="rId32"/>
    <p:sldLayoutId id="2147483824" r:id="rId33"/>
    <p:sldLayoutId id="2147483873" r:id="rId34"/>
    <p:sldLayoutId id="2147483874" r:id="rId35"/>
    <p:sldLayoutId id="2147483875" r:id="rId36"/>
    <p:sldLayoutId id="2147483878" r:id="rId37"/>
    <p:sldLayoutId id="2147483879" r:id="rId38"/>
    <p:sldLayoutId id="2147483880" r:id="rId39"/>
    <p:sldLayoutId id="2147483881" r:id="rId40"/>
  </p:sldLayoutIdLst>
  <p:hf hdr="0"/>
  <p:txStyles>
    <p:titleStyle>
      <a:lvl1pPr marL="0" algn="l" defTabSz="457200" rtl="0" eaLnBrk="1" latinLnBrk="0" hangingPunct="1">
        <a:lnSpc>
          <a:spcPct val="98000"/>
        </a:lnSpc>
        <a:spcBef>
          <a:spcPct val="0"/>
        </a:spcBef>
        <a:buNone/>
        <a:tabLst>
          <a:tab pos="457200" algn="l"/>
        </a:tabLst>
        <a:defRPr lang="en-US" sz="2600" b="1" u="sng" kern="1200" dirty="0">
          <a:solidFill>
            <a:schemeClr val="tx2"/>
          </a:solidFill>
          <a:latin typeface="+mj-lt"/>
          <a:ea typeface="+mn-ea"/>
          <a:cs typeface="Arial"/>
        </a:defRPr>
      </a:lvl1pPr>
    </p:titleStyle>
    <p:bodyStyle>
      <a:lvl1pPr marL="231775" indent="-231775" algn="l" defTabSz="457200" rtl="0" eaLnBrk="1" latinLnBrk="0" hangingPunct="1">
        <a:spcBef>
          <a:spcPts val="600"/>
        </a:spcBef>
        <a:buClr>
          <a:srgbClr val="00B0F0"/>
        </a:buClr>
        <a:buFont typeface="Arial" panose="020B0604020202020204" pitchFamily="34" charset="0"/>
        <a:buChar char="•"/>
        <a:defRPr kumimoji="0" lang="en-US" sz="2000" b="0" i="0" u="none" strike="noStrike" kern="1200" cap="none" spc="0" normalizeH="0" baseline="0" noProof="0" dirty="0" smtClean="0">
          <a:ln>
            <a:noFill/>
          </a:ln>
          <a:solidFill>
            <a:schemeClr val="accent2"/>
          </a:solidFill>
          <a:effectLst/>
          <a:uLnTx/>
          <a:uFillTx/>
          <a:latin typeface="+mn-lt"/>
          <a:ea typeface="+mn-ea"/>
          <a:cs typeface="Arial"/>
        </a:defRPr>
      </a:lvl1pPr>
      <a:lvl2pPr marL="742950" indent="-285750" algn="l" defTabSz="457200" rtl="0" eaLnBrk="1" latinLnBrk="0" hangingPunct="1">
        <a:spcBef>
          <a:spcPts val="600"/>
        </a:spcBef>
        <a:buClr>
          <a:srgbClr val="00B0F0"/>
        </a:buClr>
        <a:buFont typeface="Arial" charset="0"/>
        <a:buChar char="•"/>
        <a:defRPr kumimoji="0" lang="en-US" sz="1800" b="0" i="0" u="none" strike="noStrike" kern="1200" cap="none" spc="0" normalizeH="0" baseline="0" noProof="0" dirty="0" smtClean="0">
          <a:ln>
            <a:noFill/>
          </a:ln>
          <a:solidFill>
            <a:schemeClr val="accent2"/>
          </a:solidFill>
          <a:effectLst/>
          <a:uLnTx/>
          <a:uFillTx/>
          <a:latin typeface="+mn-lt"/>
          <a:ea typeface="+mn-ea"/>
          <a:cs typeface="+mn-cs"/>
        </a:defRPr>
      </a:lvl2pPr>
      <a:lvl3pPr marL="1085850" indent="-171450" algn="l" defTabSz="457200" rtl="0" eaLnBrk="1" latinLnBrk="0" hangingPunct="1">
        <a:spcBef>
          <a:spcPts val="600"/>
        </a:spcBef>
        <a:buClr>
          <a:srgbClr val="00B0F0"/>
        </a:buClr>
        <a:buFont typeface="Arial" charset="0"/>
        <a:buChar char="•"/>
        <a:defRPr kumimoji="0" lang="en-US" sz="1200" b="0" i="0" u="none" strike="noStrike" kern="1200" cap="none" spc="0" normalizeH="0" baseline="0" noProof="0" dirty="0" smtClean="0">
          <a:ln>
            <a:noFill/>
          </a:ln>
          <a:solidFill>
            <a:schemeClr val="accent2"/>
          </a:solidFill>
          <a:effectLst/>
          <a:uLnTx/>
          <a:uFillTx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600"/>
        </a:spcBef>
        <a:buClr>
          <a:srgbClr val="00B0F0"/>
        </a:buClr>
        <a:buFont typeface="Arial" charset="0"/>
        <a:buChar char="•"/>
        <a:defRPr kumimoji="0" lang="en-US" sz="1100" b="0" i="0" u="none" strike="noStrike" kern="1200" cap="none" spc="0" normalizeH="0" baseline="0" noProof="0" dirty="0" smtClean="0">
          <a:ln>
            <a:noFill/>
          </a:ln>
          <a:solidFill>
            <a:schemeClr val="accent2"/>
          </a:solidFill>
          <a:effectLst/>
          <a:uLnTx/>
          <a:uFillTx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600"/>
        </a:spcBef>
        <a:buClr>
          <a:srgbClr val="00B0F0"/>
        </a:buClr>
        <a:buFont typeface="Arial" charset="0"/>
        <a:buChar char="•"/>
        <a:defRPr kumimoji="0" lang="en-US" sz="1050" b="0" i="0" u="none" strike="noStrike" kern="1200" cap="none" spc="0" normalizeH="0" baseline="0" noProof="0" dirty="0">
          <a:ln>
            <a:noFill/>
          </a:ln>
          <a:solidFill>
            <a:schemeClr val="accent2"/>
          </a:solidFill>
          <a:effectLst/>
          <a:uLnTx/>
          <a:uFillTx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eepmind.com/about/" TargetMode="External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BBA9EA59-034A-41E8-BD21-2379C094C303}"/>
              </a:ext>
            </a:extLst>
          </p:cNvPr>
          <p:cNvSpPr txBox="1">
            <a:spLocks/>
          </p:cNvSpPr>
          <p:nvPr/>
        </p:nvSpPr>
        <p:spPr>
          <a:xfrm>
            <a:off x="288774" y="3975390"/>
            <a:ext cx="7737625" cy="1102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algn="l" defTabSz="457200" rtl="0" eaLnBrk="1" latinLnBrk="0" hangingPunct="1">
              <a:lnSpc>
                <a:spcPct val="98000"/>
              </a:lnSpc>
              <a:spcBef>
                <a:spcPct val="0"/>
              </a:spcBef>
              <a:buNone/>
              <a:tabLst>
                <a:tab pos="457200" algn="l"/>
              </a:tabLst>
              <a:defRPr lang="en-US" sz="2600" b="1" u="sng" kern="1200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r>
              <a:rPr lang="en-US" sz="2400" dirty="0"/>
              <a:t>Introduction to AI and ML</a:t>
            </a:r>
            <a:r>
              <a:rPr lang="en-GB" sz="2400" dirty="0"/>
              <a:t> </a:t>
            </a:r>
            <a:br>
              <a:rPr lang="en-GB" sz="2400" dirty="0"/>
            </a:br>
            <a:r>
              <a:rPr lang="en-GB" sz="2000" dirty="0"/>
              <a:t>Gururajan Narasimhan Erode</a:t>
            </a:r>
            <a:endParaRPr lang="en-GB" sz="2400" dirty="0"/>
          </a:p>
        </p:txBody>
      </p:sp>
      <p:pic>
        <p:nvPicPr>
          <p:cNvPr id="1026" name="Picture 3" descr="cid:image003.png@01D41929.588B1350">
            <a:extLst>
              <a:ext uri="{FF2B5EF4-FFF2-40B4-BE49-F238E27FC236}">
                <a16:creationId xmlns:a16="http://schemas.microsoft.com/office/drawing/2014/main" xmlns="" id="{638E2F5B-ED0E-44CF-B839-B2AC58D22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62674" y="146918"/>
            <a:ext cx="6369406" cy="3963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175872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1500"/>
          </a:xfrm>
        </p:spPr>
        <p:txBody>
          <a:bodyPr>
            <a:normAutofit fontScale="90000"/>
          </a:bodyPr>
          <a:lstStyle/>
          <a:p>
            <a:r>
              <a:rPr lang="en-IN" altLang="en-US" sz="3600" b="1" dirty="0">
                <a:solidFill>
                  <a:srgbClr val="C00000"/>
                </a:solidFill>
              </a:rPr>
              <a:t>What is Machine Learning – Tom Mitchell</a:t>
            </a:r>
          </a:p>
        </p:txBody>
      </p:sp>
      <p:sp>
        <p:nvSpPr>
          <p:cNvPr id="19459" name="Rectangle 1"/>
          <p:cNvSpPr>
            <a:spLocks noGrp="1" noChangeArrowheads="1"/>
          </p:cNvSpPr>
          <p:nvPr>
            <p:ph idx="1"/>
          </p:nvPr>
        </p:nvSpPr>
        <p:spPr>
          <a:xfrm>
            <a:off x="1" y="820525"/>
            <a:ext cx="9144000" cy="4401205"/>
          </a:xfrm>
        </p:spPr>
        <p:txBody>
          <a:bodyPr wrap="square" anchor="ctr">
            <a:spAutoFit/>
          </a:bodyPr>
          <a:lstStyle/>
          <a:p>
            <a:pPr marL="0" indent="0">
              <a:spcBef>
                <a:spcPct val="0"/>
              </a:spcBef>
            </a:pPr>
            <a:r>
              <a:rPr lang="en-US" altLang="en-US" dirty="0">
                <a:solidFill>
                  <a:schemeClr val="tx1"/>
                </a:solidFill>
              </a:rPr>
              <a:t>  The field of machine learning is concerned  with the question of how to </a:t>
            </a:r>
            <a:br>
              <a:rPr lang="en-US" altLang="en-US" dirty="0">
                <a:solidFill>
                  <a:schemeClr val="tx1"/>
                </a:solidFill>
              </a:rPr>
            </a:br>
            <a:r>
              <a:rPr lang="en-US" altLang="en-US" dirty="0">
                <a:solidFill>
                  <a:schemeClr val="tx1"/>
                </a:solidFill>
              </a:rPr>
              <a:t>    construct computer  programs that automatically improve with or </a:t>
            </a:r>
            <a:r>
              <a:rPr lang="en-US" altLang="en-US" b="1" dirty="0">
                <a:solidFill>
                  <a:srgbClr val="FF0000"/>
                </a:solidFill>
              </a:rPr>
              <a:t>LEARN</a:t>
            </a:r>
            <a:r>
              <a:rPr lang="en-US" altLang="en-US" dirty="0">
                <a:solidFill>
                  <a:schemeClr val="tx1"/>
                </a:solidFill>
              </a:rPr>
              <a:t> from </a:t>
            </a:r>
            <a:br>
              <a:rPr lang="en-US" altLang="en-US" dirty="0">
                <a:solidFill>
                  <a:schemeClr val="tx1"/>
                </a:solidFill>
              </a:rPr>
            </a:br>
            <a:r>
              <a:rPr lang="en-US" altLang="en-US" dirty="0">
                <a:solidFill>
                  <a:schemeClr val="tx1"/>
                </a:solidFill>
              </a:rPr>
              <a:t>    experience</a:t>
            </a:r>
          </a:p>
          <a:p>
            <a:r>
              <a:rPr lang="en-US" b="1" dirty="0"/>
              <a:t>Tom</a:t>
            </a:r>
            <a:r>
              <a:rPr lang="en-US" dirty="0"/>
              <a:t> M. </a:t>
            </a:r>
            <a:r>
              <a:rPr lang="en-US" b="1" dirty="0"/>
              <a:t>Mitchell</a:t>
            </a:r>
            <a:r>
              <a:rPr lang="en-US" dirty="0"/>
              <a:t> provided a widely quoted and more formal  </a:t>
            </a:r>
            <a:r>
              <a:rPr lang="en-US" b="1" dirty="0"/>
              <a:t>definition</a:t>
            </a:r>
            <a:r>
              <a:rPr lang="en-US" dirty="0"/>
              <a:t> of the algorithms studied in the </a:t>
            </a:r>
            <a:r>
              <a:rPr lang="en-US" b="1" dirty="0"/>
              <a:t>machine learning</a:t>
            </a:r>
            <a:r>
              <a:rPr lang="en-US" dirty="0"/>
              <a:t> field: </a:t>
            </a:r>
            <a:r>
              <a:rPr lang="en-US" b="1" dirty="0">
                <a:solidFill>
                  <a:srgbClr val="00B050"/>
                </a:solidFill>
              </a:rPr>
              <a:t>"A computer program is said to learn from experience E with respect to some class of tasks T and performance measure P if its performance at tasks in T, as measured by P, improves with experience E. … “</a:t>
            </a:r>
            <a:endParaRPr lang="en-US" altLang="en-US" b="1" dirty="0">
              <a:solidFill>
                <a:srgbClr val="00B050"/>
              </a:solidFill>
            </a:endParaRPr>
          </a:p>
          <a:p>
            <a:r>
              <a:rPr lang="en-US" dirty="0"/>
              <a:t>The key word here is </a:t>
            </a:r>
            <a:r>
              <a:rPr lang="en-US" dirty="0">
                <a:solidFill>
                  <a:srgbClr val="FF0000"/>
                </a:solidFill>
              </a:rPr>
              <a:t>Learning</a:t>
            </a:r>
          </a:p>
          <a:p>
            <a:r>
              <a:rPr lang="en-US" dirty="0"/>
              <a:t>What do mean by saying “ I am </a:t>
            </a:r>
            <a:r>
              <a:rPr lang="en-US" dirty="0">
                <a:solidFill>
                  <a:srgbClr val="FF0000"/>
                </a:solidFill>
              </a:rPr>
              <a:t>Learning</a:t>
            </a:r>
            <a:r>
              <a:rPr lang="en-US" dirty="0"/>
              <a:t>”</a:t>
            </a:r>
          </a:p>
          <a:p>
            <a:r>
              <a:rPr lang="en-US" dirty="0"/>
              <a:t>The ability to understand and improve my work based on previous experience</a:t>
            </a:r>
          </a:p>
          <a:p>
            <a:pPr marL="0" indent="0">
              <a:spcBef>
                <a:spcPct val="0"/>
              </a:spcBef>
              <a:buFontTx/>
              <a:buNone/>
            </a:pPr>
            <a:endParaRPr lang="en-US" altLang="en-US" dirty="0">
              <a:solidFill>
                <a:schemeClr val="tx1"/>
              </a:solidFill>
            </a:endParaRPr>
          </a:p>
          <a:p>
            <a:pPr marL="0" indent="0">
              <a:spcBef>
                <a:spcPct val="0"/>
              </a:spcBef>
              <a:buFontTx/>
              <a:buNone/>
            </a:pPr>
            <a:endParaRPr lang="en-US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achine learning and artificial intelligence venn diagra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457201"/>
            <a:ext cx="6629400" cy="4589585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https://ion.icaew.com/itcounts/b/weblog/posts/theaccountinganddatascienceworldsmeet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800" b="1" dirty="0">
                <a:solidFill>
                  <a:srgbClr val="C00000"/>
                </a:solidFill>
              </a:rPr>
              <a:t> Learning (Training)</a:t>
            </a:r>
          </a:p>
        </p:txBody>
      </p:sp>
      <p:pic>
        <p:nvPicPr>
          <p:cNvPr id="1741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581400" y="1600200"/>
            <a:ext cx="1735138" cy="1085850"/>
          </a:xfrm>
        </p:spPr>
      </p:pic>
      <p:sp>
        <p:nvSpPr>
          <p:cNvPr id="17412" name="AutoShape 4" descr="data:image/jpeg;base64,/9j/4AAQSkZJRgABAQAAAQABAAD/2wCEAAkGBxITEhUUEhQVFhUXGBoYFxgYFxUYGhgaFhoXGBoXGBgYHCggGBolHBgVITEkJSkrLi4uFx8zODMsNygtLisBCgoKDg0OGxAQGiwmHyY0LCw0LCwsLCw0LCwsLCwsLCwsLCwsLCwsLCwsLCwsLCwsLCwsLCwsLCwsLCwsLCwsLP/AABEIAOEA4QMBIgACEQEDEQH/xAAcAAEAAgMBAQEAAAAAAAAAAAAABAUCAwYHAQj/xAA5EAABAwIDBQYEBQQDAQEAAAABAAIRAyEEMUEFElFhcQaBkaGx8BMiwdEjMnLh8QcUQoJSYsKiQ//EABoBAQADAQEBAAAAAAAAAAAAAAABAgMEBQb/xAApEQACAgEEAQMDBQEAAAAAAAAAAQIRAwQSITFBEyJRYXGBBTIzUpEU/9oADAMBAAIRAxEAPwD3FERAEREAREQBERAEREAREQBERAEREARUPaztPTwTaZc0vfUdusYCBMRvEk5ASO8hWmy9oU69JtWmZa7xBFi0xkQZBVdyuvJO11fglIiKxAREQBERAEREAREQBERAEREAREQBERAEREARYVarWiXENA1JAHiVTYntVh2khrviEaN+5VZTjHtlowlLpF4i4zF9sX/4MaPFxHcoR7R4h2dTpAAXLLXYkbx0s5HoCLzWvtSscqj+m84fVQjtGtP53+JWD/U4eEx/zP5PV0Xm2H2pUB/M6f1u+6hdoe02IZS3G1HA1LTMnd/yicuHerQ/UoSdUyHp2ldlV/UbbDcTit1kFlIbjSNT/kehNu5Xn9JcViN57dxzqJ/O6wa2oNRP5i4QCBMQ02yXB4bCFzgBqvXdgbQGGoU6O4CGiJba+ZJ4kmVWGaPqXJ0XcXspI65FAwu16L7BwB4OsfsVPXoxkpK0zlaa7CIisQEREAREQBERAEREAREQBERAERQ9q7TpYematZwa0eJOjWjUo3RKTbpEp7wASSABck2A6lcjtvtxTZLaADj/AM3Wb/qD+b3muI7Rdq6+MfDARSBswWHV5/yPkNOJh4TBvOe74THeVw5tT4iepg0CSvI/wW1TbdWs7ee4u/2EDoMgs6RacxfoscLsuLmO7LzU9uBjJeZk3PmzqeyPETXUw5AEZefmtMDI2PvzU5tOBEHp9v2WvFU5HEeNlyZE07MZMjvbP6hwH1Ud4IPBbt/d96KVtEsLQ6RIUQi5JszuiHTN5JsbcP5VBtx4fWMZNAaPX6hWFTE/yqYOl5cdSujCq5KT/bRc7Bw4aTUOlm9f2HqrkYlzrkwNCcz0CrsIQGgHT1N7qY2tf5u6M/2VXkV8muNxiuTb8U6C/E5+CttmbVrU9SW8DlHfcKsZJyAHVZ/CMiH9YMWWsMzjymXkoyVNHcYDazKkA/K7gcu4qxXntK2TyY5yrzZm2HNgPu3zHRelg1yfE/8ATgy6auYnTIsKNUOEtMhZr0OzkCIiAIiIAiIgCIiAIiICPj8YyjTdUqGGtEk/QcSTaOa8Z7Rbafja2++QxsimybNHHm46n6K3/qR2j+LV+Ax34dM34OcMyeQyHfyXGNqkgQYA1XDqMlvaj1dHp6W59k0l3FrQO8qx2fTc+JBI5m3hkoOCogmYnm6/gNF0WCIA1K4Wz0JPaqXZvpbPaMy3whWNPCt/xMLRh3uOYaPMqa2uBmR0VLTOXJOZ8fQ45C6h4lvAmFO+I05FRK+S5cy+Dn3WymrniqytirFs+wpW2Ja2BnmFUOMglWxQ4ssYOrzZfAQBJ4qLQMuX3aFQDdHf7811beaM2WNLGGIVrg6lrrlMHVkq+wu/z9FjlxpF4l/hq28dR3jopTqTTbeHWb/squnhDGam0qG6czJXM/sXb+CW5m7pPu0rPf1/bqtDpmRMrF2LGSsuGTGMmW+zce6m6xkaic+5dbhcS2o3eb4cOS8/oCCLzx96K52Xjiwz4jiPuvV0mpcfbLox1GDdyuzrUWFKoHAOaZBWa9U80IiIAiIgCIiAKi7ZbY/tsM5wMPd8rORObu4T3wr1eQ/1V2r8Ssac/JTG7/sbu+3+qpOVI2wY980jhH1/iOLjlw4qbhHyROWg4qlZWExopeGxZjgAYkZnkOAXnyTZ9BFUqOnpVGt/Me7rpCs6FXeAvujgM466LmcKZO8892g5DiVPpYob4jOOPmVzz+hLh8HT4YaDLiTKsKAaMlR0cbachHitlHGOqWFgNVUweKUu+i3fXDdRGohYPG8LCFqoADTvWYMGL3Mm8+CycfBjLGvBQ7VpPiCCeECVztdxE8tF6M45LXicLTcPmaD1CQ9vBhTPNsHx5qS/ZFWs+Y3W5SfoF3DdmUW3axo6BbjR5KZZX2iqiUuydg06YEiTxKuf7VmoC+CW2NwfLqpDPlFyq1fZr6Rpdh90SDAGhyWbXDUdDxWYdETloeC2upBwhwHvmo2FlGuzX8MyLLTXotNnBZsmn+Y7zdDmW9+oW4kERfrZXS4NlcfsU9aiQPkvyvIW7Z+PIs7pw/hbKgIN/wA2jtHcjwUY1WkwRY+R4KVwzppSVM7Ds5joO4cnG3I/uukXneAqbsCcsrrvMBiN9gOuR6herpclraeLrcW2W5EhERdZxBERAEREBpxuIFOm95ya0u8BK/OvajEOe83uSXE9TJXt/bvE7mEcNXuDf/R8m+a8K22Lg8SY99ywzPg9DQx5sqDEgDTP6qfh3jOIAy+6rQyLZ6n6BT6EuFrLll0evEtcJDrnuWzCtJJJyiT04LVSrAC2iwfirWudVg02aRtlozFlxjJoz6K9wT7CFy2Cfk3vd3K/w9ZVaoZFxRZ1MREAXJUinUgBU2HqS8kmSMuQW6liN554C33WdNmbx+C4dUyW4PVUK8l18slIZiIaCeSUZSxk1bGlaWi0meWeq2UmuP5RqqbPBg4o14jK598F83bbpuYUluE3gQT71UmjhQACLniV0Qwt9lt6iiDhmPI+a0WP35KThcO8AgwYMA8R91KewT5FfMNax0Nui19FIrKdrghV5FiInJaqbedx9dVa1qYNjkoxoi5GmYVJYq5JjP2le8nI3HBQ8fQINrmLHIkDTmeCnYhwvpz68FFr4gFhDsxqMxGseC565OmDfaI+DrXLH6XDl2fZfGSSw93OPZ8FwdMmSI+Yew4cQVebLxu7Ua46EHu1XRp51Ipq8O+Do9DREXrnzoREQBERAcT/AFKrfLTb+px8gPqvI9psLugK9P8A6j1PxQODB6uP2XnNUZrmy8nq6RVFHNVT8wbzurCiBl3qNiMOWu6qQ0W6rmmekfajzI5n7Qsg6JlZOA3mwtW0bNJ1JhVXwaRZN2XXHzE6x9VeUXw3hZcphyRA4roadQAZqmRUXkiXQrwwEyDeV92dWG6SdSoGNxB3YHCV9w28G24BU8Epe0scNivmOrZJPmrvDVmGLXJBErlaDg3eFoAz5qxr1fkB4QfRS3RWcLZ2vxJCyZUVJg9pNc6MiGmQeqk0cc0ujeGvlmt01Z57xNFsK0ROq3MeqepjGARvC181sftKnu7+8I0jkrbkivpPwi3N/Raa9Vsb0i35uXVUG0NsOe0tZ8sxebyDMQOIVVUrbxLSTHDS8eapLMvBtj0rfLOoq7VpggB0lwJbBtlxVNj9oVGvDpO7k4DUH1XP06ssdnvMMi8e9VZtriq0AjMEa5/RYym5HWtPHH9S6q4gRxkeyqjH2lzTBv5DK+q+7OqubFN9yBY8haFsxQLsrSL8rLFy5plIpQlRApVwHbxOQGXmI81e4chw3h7n6Ljq9MhxaSJ8uPdaV02AqQGzlEW5D34rWHdmueHHB6dsurvUaZ13RPUWPmFKVZ2cdNBo4Ej6/VWa9iLtI+UyqptBERWKBERAeb/1BvWd0aPIFcHiaZjqvQu39H8WeLQfp9Fw+Kp381hPs9XTP2oo8ZSz4gKPhnHdAI9lWVeleON1FqtAXNNcHoQd8GEQ3vUPHHIKYySJPgq7ETvSVSK5Nom2hU+YWVpSrzyiyqsO3UqfG7781E0jXwZ4iraB081Lw1azOdz5qmY8yrSwIM5fZQ40WfVGtr5Bj/J0dVb1DLWtk/xxVIGEbovmSO+FZB0m55SPRUmgzB2M/FaROo8cvVWNOvl75KoxDT8RvO0nrFlNAjLjwUSj8CUUTX1pEcpWyjVJojjp4qG1wynNaw6Ke7r91WhtLSkd4crHnooz3FpaZkSRPLRfMHWGRzI9BHqtxpy09LQNRfxUslcMi06fzk8c7aceqsMM4AQRcdFEwLSY8DP0W1lLe3yCbRbJUovLnhkjFVQ2ox2Qdnwi/vvUzFVQI8PFUO0KpLQI98le4eoH0WmLxfuUONswyRpJ/gi1MCHEOGt45HPv+6m4IEM3eBz8x9lCpYjdAvcH1+qm0buBGRjvOq2gik26pnoHZd80j+r1AVyqTsqPw3dVdr1cf7UfM6j+RhERXMQiIgOR7f4eWseObT6j6rz2uy/JeudpcJ8TDvGoG8P9b+kryvFNWORcnoaWXtoosQzxCg1RmCrSo38RQ3U5Jn+Fi0elBlexjhMXEqM+mS7uVhhhIPUr7/bwTqsnwzpUiOGQ0D3dbMQQBE6cVk5kiZ19hQ8QD5qtWapkaVaOqfKDxHcFVKyJhjbaaqZEo20nS8BbmumYy+x8ljSaC7hAn9kwrRLh6ZLJl7McXUO80c/qFPa6RIM39hQMTSJc2NM+S2UXQMpiynwQbsc75QdYz4LbSMgTPELTV+ZnfHhxWTQQ22ZGfUc+aiuAuibSktN7zI1iFOFWDAVbsoHdvp9VPeBA0Ko7JlV0AYPygwc/qt2EmSLcZjgVqY/SNY/dSmANAN8s9PdlEUUlLijRVogNJAm9vC63bJM0y05yR43WGFpk70m0z781s2fSIc8d4KtRST4aItNsVi2NLef7q6wrCIB4W99QqdstxGWZt4Qr+nZ7emfgtYqzDLI7bsy38Ini76BW6hbGp7tFvOT4lTV6UFUUfOZXc2wiIrGYREQHwheXbe2caVZ7NAZHQ3C9SXNds9nb7BVAu2zv0nLwPqqTVo3089svueW4mleVW1WWde5v4LocRRk++9U+Po3garnZ7EGVlEQJ5qTQO8fFY/2510X1zC3Lqs5KzoR8c3iPRVWLeZ3bxorl9okKDiaYLhHFUSNUyC4C0BWpZYdFExjA2B7hT90FognrqpZazDDgQTrkPFfdnuu+OMrYKfyxGfFY0nhsgC5Ko+i1n1v5XcbXQvA+WNJnvy8lsoiRunj66LGtR+YGbNBB5qEibDLgEZfstu6YF7rbhaI3R0ujyQ4DlrxCUE+TPA047/PkpLKLxPj9lroO3ZJ99Fq/vXEjKJ+tpVaJt2WRNp6e+a3UH6d/8LS4/Lms6dIFozn35ojN1R9wuIBeQLTaFIbLSb2Oai0sL89vHW6OeSI/7ROfmpq2VlXgl06W9UD4sAZ+wVnsumXuBP6QOJKjbPFgNdV03Z3BS9pizbnrot8cbZw6jLtizqqTIAHAR4LJEXeeCEREAREQBY1GBwIIkEQRyKyRAeW9oNmuo1S3TNp4tOR+niufxtOSPovXe0OyRiKcD87bsPq08j9l5bjKBaSCIMxB0IzBXPONHraXLvX1KuqyAo9MznoYU+oJUXc3XHndYs74mrFC0cFFp4eYPBT3QV8pUfmvbkqGqdIrNqUJhwBiL9QpOy6oIuL+GSk4qja5trwuomBpkSLclHglco34h9pHHVYOtNl9r0ZBGd1sptJcoLojPsSZzIy5eik71pKwrEExrM9yzA+Unh68kJJNNx3YA/dfcREC18r818o1gJ0svuIMuYdP4UELs1N3iSCNIC00qRlt4v32VjTMyMjxWzDUOQ98EonfRmyC05n05L5Te4PInIDSOK21WxEcUbSl0wcvfklFNxIGucxeStdKmC1o7ylWd102045qZs2llbSytGJjJ0rLPZlBdtsfDblMcXX+3vmqfYWzpgnIZ8+S6ZdmKFcni6rLudIIiLY4wiIgCIiAIiIAua7WdnvjNNSmPxALj/mB/wCh5rpUUNWqLwm4StHiTmEEzpYjVRMdRmDw+q9V7SdmG15fThtTXQP68Hc/Hl59jMO+mSx7S1w0Iv8AuuScXFntYM8ci47KZkeGizrzbhlMrY+nun1WVZgc2APfJZs60xXjdtn91DpDxVlUpbzANYVaaBaZ981UtA2UqfLvWoPM56+S2sed5vP391kLOMjOEotZH3YqAnUKTU3ZtN7jktWLpkkcllUbcRaIHedUomzKp8ogi5CkUX2Gtsytj6YIvBGaxfA04WUopdmIENJm8qVhXQBwiStFegbWtmsxR+URNzF0oNpolzvGBl7K30IklYspRqpWEw05pRjJqj5/abwjiZKu9h7LLjl1PALdsnZJdYWA196rrMLhm027rR+66MePyzztRqaW1GVCiGNDRkFsRF0nmBERAEREAREQBERAEREAUDauyaWIbFRtxk4WcOh4cslPRQ1fZMZOLtHmu2eytajJaPiU+LRcdW/aQqB9OLjJe0qt2jsKhWu5kO/5Nse/Q98rCWH+p6OLXtcTX5PKGTrotOMFp0Xb7Q7E1L/Ce1w4OG6fEWPkqCvsLEU5D6L45DeHi2QsHCS7R6GPUY5cpnMT74d6m5tBK308I27Ta+Sz+ENBbhkq2b2Qab7jjJ6LVUqHfi1yNOCsm0BkWxF18fhATrBvdCbRlTF9Ms/5Wf8Abbxn7LaKAgAeikYTBkWuSURm5URxTk5W6qW3DAkcArfCbCrOEBhA4m3qrzBdmGiPiOnkPuVpHHJnLk1WOPk5jB7PLrRJJtA0XU7N2DEGp3NH1Vzh8MxghjQPfFblvHEl2edl1cp8LgxYwAQBAWSItjkCIiAIiIAiIgCIiAIiIAiIgCIiAIiIAiIgNNfC03/nY136mg+qhVNgYU50Wdw3fRWaKGkyynKPTZTu7MYU/wD5/wD0/wC6xPZbC/8AA2/7O+6ukUbI/Bf18n9n/pW0tg4ZpkUxPMuPqVOo4djfyta3oAPRbEUqKXRSU5S7YREUlQiIgCIiAIiIAiIgCIiAIiIAiIgCIiAIiIAiIgCIiAIiIAiIgCIiAIiIAiIgCIiAIiIAiIgCIiA//9k=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7413" name="AutoShape 6" descr="data:image/jpeg;base64,/9j/4AAQSkZJRgABAQAAAQABAAD/2wCEAAkGBxITEhUUEhQVFhUXGBoYFxgYFxUYGhgaFhoXGBoXGBgYHCggGBolHBgVITEkJSkrLi4uFx8zODMsNygtLisBCgoKDg0OGxAQGiwmHyY0LCw0LCwsLCw0LCwsLCwsLCwsLCwsLCwsLCwsLCwsLCwsLCwsLCwsLCwsLCwsLCwsLP/AABEIAOEA4QMBIgACEQEDEQH/xAAcAAEAAgMBAQEAAAAAAAAAAAAABAUCAwYHAQj/xAA5EAABAwIDBQYEBQQDAQEAAAABAAIRAyEEMUEFElFhcQaBkaGx8BMiwdEjMnLh8QcUQoJSYsKiQ//EABoBAQADAQEBAAAAAAAAAAAAAAABAgMEBQb/xAApEQACAgEEAQMDBQEAAAAAAAAAAQIRAwQSITFBEyJRYXGBBTIzUpEU/9oADAMBAAIRAxEAPwD3FERAEREAREQBERAEREAREQBERAEREARUPaztPTwTaZc0vfUdusYCBMRvEk5ASO8hWmy9oU69JtWmZa7xBFi0xkQZBVdyuvJO11fglIiKxAREQBERAEREAREQBERAEREAREQBERAEREARYVarWiXENA1JAHiVTYntVh2khrviEaN+5VZTjHtlowlLpF4i4zF9sX/4MaPFxHcoR7R4h2dTpAAXLLXYkbx0s5HoCLzWvtSscqj+m84fVQjtGtP53+JWD/U4eEx/zP5PV0Xm2H2pUB/M6f1u+6hdoe02IZS3G1HA1LTMnd/yicuHerQ/UoSdUyHp2ldlV/UbbDcTit1kFlIbjSNT/kehNu5Xn9JcViN57dxzqJ/O6wa2oNRP5i4QCBMQ02yXB4bCFzgBqvXdgbQGGoU6O4CGiJba+ZJ4kmVWGaPqXJ0XcXspI65FAwu16L7BwB4OsfsVPXoxkpK0zlaa7CIisQEREAREQBERAEREAREQBERAERQ9q7TpYematZwa0eJOjWjUo3RKTbpEp7wASSABck2A6lcjtvtxTZLaADj/AM3Wb/qD+b3muI7Rdq6+MfDARSBswWHV5/yPkNOJh4TBvOe74THeVw5tT4iepg0CSvI/wW1TbdWs7ee4u/2EDoMgs6RacxfoscLsuLmO7LzU9uBjJeZk3PmzqeyPETXUw5AEZefmtMDI2PvzU5tOBEHp9v2WvFU5HEeNlyZE07MZMjvbP6hwH1Ud4IPBbt/d96KVtEsLQ6RIUQi5JszuiHTN5JsbcP5VBtx4fWMZNAaPX6hWFTE/yqYOl5cdSujCq5KT/bRc7Bw4aTUOlm9f2HqrkYlzrkwNCcz0CrsIQGgHT1N7qY2tf5u6M/2VXkV8muNxiuTb8U6C/E5+CttmbVrU9SW8DlHfcKsZJyAHVZ/CMiH9YMWWsMzjymXkoyVNHcYDazKkA/K7gcu4qxXntK2TyY5yrzZm2HNgPu3zHRelg1yfE/8ATgy6auYnTIsKNUOEtMhZr0OzkCIiAIiIAiIgCIiAIiICPj8YyjTdUqGGtEk/QcSTaOa8Z7Rbafja2++QxsimybNHHm46n6K3/qR2j+LV+Ax34dM34OcMyeQyHfyXGNqkgQYA1XDqMlvaj1dHp6W59k0l3FrQO8qx2fTc+JBI5m3hkoOCogmYnm6/gNF0WCIA1K4Wz0JPaqXZvpbPaMy3whWNPCt/xMLRh3uOYaPMqa2uBmR0VLTOXJOZ8fQ45C6h4lvAmFO+I05FRK+S5cy+Dn3WymrniqytirFs+wpW2Ja2BnmFUOMglWxQ4ssYOrzZfAQBJ4qLQMuX3aFQDdHf7811beaM2WNLGGIVrg6lrrlMHVkq+wu/z9FjlxpF4l/hq28dR3jopTqTTbeHWb/squnhDGam0qG6czJXM/sXb+CW5m7pPu0rPf1/bqtDpmRMrF2LGSsuGTGMmW+zce6m6xkaic+5dbhcS2o3eb4cOS8/oCCLzx96K52Xjiwz4jiPuvV0mpcfbLox1GDdyuzrUWFKoHAOaZBWa9U80IiIAiIgCIiAKi7ZbY/tsM5wMPd8rORObu4T3wr1eQ/1V2r8Ssac/JTG7/sbu+3+qpOVI2wY980jhH1/iOLjlw4qbhHyROWg4qlZWExopeGxZjgAYkZnkOAXnyTZ9BFUqOnpVGt/Me7rpCs6FXeAvujgM466LmcKZO8892g5DiVPpYob4jOOPmVzz+hLh8HT4YaDLiTKsKAaMlR0cbachHitlHGOqWFgNVUweKUu+i3fXDdRGohYPG8LCFqoADTvWYMGL3Mm8+CycfBjLGvBQ7VpPiCCeECVztdxE8tF6M45LXicLTcPmaD1CQ9vBhTPNsHx5qS/ZFWs+Y3W5SfoF3DdmUW3axo6BbjR5KZZX2iqiUuydg06YEiTxKuf7VmoC+CW2NwfLqpDPlFyq1fZr6Rpdh90SDAGhyWbXDUdDxWYdETloeC2upBwhwHvmo2FlGuzX8MyLLTXotNnBZsmn+Y7zdDmW9+oW4kERfrZXS4NlcfsU9aiQPkvyvIW7Z+PIs7pw/hbKgIN/wA2jtHcjwUY1WkwRY+R4KVwzppSVM7Ds5joO4cnG3I/uukXneAqbsCcsrrvMBiN9gOuR6herpclraeLrcW2W5EhERdZxBERAEREBpxuIFOm95ya0u8BK/OvajEOe83uSXE9TJXt/bvE7mEcNXuDf/R8m+a8K22Lg8SY99ywzPg9DQx5sqDEgDTP6qfh3jOIAy+6rQyLZ6n6BT6EuFrLll0evEtcJDrnuWzCtJJJyiT04LVSrAC2iwfirWudVg02aRtlozFlxjJoz6K9wT7CFy2Cfk3vd3K/w9ZVaoZFxRZ1MREAXJUinUgBU2HqS8kmSMuQW6liN554C33WdNmbx+C4dUyW4PVUK8l18slIZiIaCeSUZSxk1bGlaWi0meWeq2UmuP5RqqbPBg4o14jK598F83bbpuYUluE3gQT71UmjhQACLniV0Qwt9lt6iiDhmPI+a0WP35KThcO8AgwYMA8R91KewT5FfMNax0Nui19FIrKdrghV5FiInJaqbedx9dVa1qYNjkoxoi5GmYVJYq5JjP2le8nI3HBQ8fQINrmLHIkDTmeCnYhwvpz68FFr4gFhDsxqMxGseC565OmDfaI+DrXLH6XDl2fZfGSSw93OPZ8FwdMmSI+Yew4cQVebLxu7Ua46EHu1XRp51Ipq8O+Do9DREXrnzoREQBERAcT/AFKrfLTb+px8gPqvI9psLugK9P8A6j1PxQODB6uP2XnNUZrmy8nq6RVFHNVT8wbzurCiBl3qNiMOWu6qQ0W6rmmekfajzI5n7Qsg6JlZOA3mwtW0bNJ1JhVXwaRZN2XXHzE6x9VeUXw3hZcphyRA4roadQAZqmRUXkiXQrwwEyDeV92dWG6SdSoGNxB3YHCV9w28G24BU8Epe0scNivmOrZJPmrvDVmGLXJBErlaDg3eFoAz5qxr1fkB4QfRS3RWcLZ2vxJCyZUVJg9pNc6MiGmQeqk0cc0ujeGvlmt01Z57xNFsK0ROq3MeqepjGARvC181sftKnu7+8I0jkrbkivpPwi3N/Raa9Vsb0i35uXVUG0NsOe0tZ8sxebyDMQOIVVUrbxLSTHDS8eapLMvBtj0rfLOoq7VpggB0lwJbBtlxVNj9oVGvDpO7k4DUH1XP06ssdnvMMi8e9VZtriq0AjMEa5/RYym5HWtPHH9S6q4gRxkeyqjH2lzTBv5DK+q+7OqubFN9yBY8haFsxQLsrSL8rLFy5plIpQlRApVwHbxOQGXmI81e4chw3h7n6Ljq9MhxaSJ8uPdaV02AqQGzlEW5D34rWHdmueHHB6dsurvUaZ13RPUWPmFKVZ2cdNBo4Ej6/VWa9iLtI+UyqptBERWKBERAeb/1BvWd0aPIFcHiaZjqvQu39H8WeLQfp9Fw+Kp381hPs9XTP2oo8ZSz4gKPhnHdAI9lWVeleON1FqtAXNNcHoQd8GEQ3vUPHHIKYySJPgq7ETvSVSK5Nom2hU+YWVpSrzyiyqsO3UqfG7781E0jXwZ4iraB081Lw1azOdz5qmY8yrSwIM5fZQ40WfVGtr5Bj/J0dVb1DLWtk/xxVIGEbovmSO+FZB0m55SPRUmgzB2M/FaROo8cvVWNOvl75KoxDT8RvO0nrFlNAjLjwUSj8CUUTX1pEcpWyjVJojjp4qG1wynNaw6Ke7r91WhtLSkd4crHnooz3FpaZkSRPLRfMHWGRzI9BHqtxpy09LQNRfxUslcMi06fzk8c7aceqsMM4AQRcdFEwLSY8DP0W1lLe3yCbRbJUovLnhkjFVQ2ox2Qdnwi/vvUzFVQI8PFUO0KpLQI98le4eoH0WmLxfuUONswyRpJ/gi1MCHEOGt45HPv+6m4IEM3eBz8x9lCpYjdAvcH1+qm0buBGRjvOq2gik26pnoHZd80j+r1AVyqTsqPw3dVdr1cf7UfM6j+RhERXMQiIgOR7f4eWseObT6j6rz2uy/JeudpcJ8TDvGoG8P9b+kryvFNWORcnoaWXtoosQzxCg1RmCrSo38RQ3U5Jn+Fi0elBlexjhMXEqM+mS7uVhhhIPUr7/bwTqsnwzpUiOGQ0D3dbMQQBE6cVk5kiZ19hQ8QD5qtWapkaVaOqfKDxHcFVKyJhjbaaqZEo20nS8BbmumYy+x8ljSaC7hAn9kwrRLh6ZLJl7McXUO80c/qFPa6RIM39hQMTSJc2NM+S2UXQMpiynwQbsc75QdYz4LbSMgTPELTV+ZnfHhxWTQQ22ZGfUc+aiuAuibSktN7zI1iFOFWDAVbsoHdvp9VPeBA0Ko7JlV0AYPygwc/qt2EmSLcZjgVqY/SNY/dSmANAN8s9PdlEUUlLijRVogNJAm9vC63bJM0y05yR43WGFpk70m0z781s2fSIc8d4KtRST4aItNsVi2NLef7q6wrCIB4W99QqdstxGWZt4Qr+nZ7emfgtYqzDLI7bsy38Ini76BW6hbGp7tFvOT4lTV6UFUUfOZXc2wiIrGYREQHwheXbe2caVZ7NAZHQ3C9SXNds9nb7BVAu2zv0nLwPqqTVo3089svueW4mleVW1WWde5v4LocRRk++9U+Po3garnZ7EGVlEQJ5qTQO8fFY/2510X1zC3Lqs5KzoR8c3iPRVWLeZ3bxorl9okKDiaYLhHFUSNUyC4C0BWpZYdFExjA2B7hT90FognrqpZazDDgQTrkPFfdnuu+OMrYKfyxGfFY0nhsgC5Ko+i1n1v5XcbXQvA+WNJnvy8lsoiRunj66LGtR+YGbNBB5qEibDLgEZfstu6YF7rbhaI3R0ujyQ4DlrxCUE+TPA047/PkpLKLxPj9lroO3ZJ99Fq/vXEjKJ+tpVaJt2WRNp6e+a3UH6d/8LS4/Lms6dIFozn35ojN1R9wuIBeQLTaFIbLSb2Oai0sL89vHW6OeSI/7ROfmpq2VlXgl06W9UD4sAZ+wVnsumXuBP6QOJKjbPFgNdV03Z3BS9pizbnrot8cbZw6jLtizqqTIAHAR4LJEXeeCEREAREQBY1GBwIIkEQRyKyRAeW9oNmuo1S3TNp4tOR+niufxtOSPovXe0OyRiKcD87bsPq08j9l5bjKBaSCIMxB0IzBXPONHraXLvX1KuqyAo9MznoYU+oJUXc3XHndYs74mrFC0cFFp4eYPBT3QV8pUfmvbkqGqdIrNqUJhwBiL9QpOy6oIuL+GSk4qja5trwuomBpkSLclHglco34h9pHHVYOtNl9r0ZBGd1sptJcoLojPsSZzIy5eik71pKwrEExrM9yzA+Unh68kJJNNx3YA/dfcREC18r818o1gJ0svuIMuYdP4UELs1N3iSCNIC00qRlt4v32VjTMyMjxWzDUOQ98EonfRmyC05n05L5Te4PInIDSOK21WxEcUbSl0wcvfklFNxIGucxeStdKmC1o7ylWd102045qZs2llbSytGJjJ0rLPZlBdtsfDblMcXX+3vmqfYWzpgnIZ8+S6ZdmKFcni6rLudIIiLY4wiIgCIiAIiIAua7WdnvjNNSmPxALj/mB/wCh5rpUUNWqLwm4StHiTmEEzpYjVRMdRmDw+q9V7SdmG15fThtTXQP68Hc/Hl59jMO+mSx7S1w0Iv8AuuScXFntYM8ci47KZkeGizrzbhlMrY+nun1WVZgc2APfJZs60xXjdtn91DpDxVlUpbzANYVaaBaZ981UtA2UqfLvWoPM56+S2sed5vP391kLOMjOEotZH3YqAnUKTU3ZtN7jktWLpkkcllUbcRaIHedUomzKp8ogi5CkUX2Gtsytj6YIvBGaxfA04WUopdmIENJm8qVhXQBwiStFegbWtmsxR+URNzF0oNpolzvGBl7K30IklYspRqpWEw05pRjJqj5/abwjiZKu9h7LLjl1PALdsnZJdYWA196rrMLhm027rR+66MePyzztRqaW1GVCiGNDRkFsRF0nmBERAEREAREQBERAEREAUDauyaWIbFRtxk4WcOh4cslPRQ1fZMZOLtHmu2eytajJaPiU+LRcdW/aQqB9OLjJe0qt2jsKhWu5kO/5Nse/Q98rCWH+p6OLXtcTX5PKGTrotOMFp0Xb7Q7E1L/Ce1w4OG6fEWPkqCvsLEU5D6L45DeHi2QsHCS7R6GPUY5cpnMT74d6m5tBK308I27Ta+Sz+ENBbhkq2b2Qab7jjJ6LVUqHfi1yNOCsm0BkWxF18fhATrBvdCbRlTF9Ms/5Wf8Abbxn7LaKAgAeikYTBkWuSURm5URxTk5W6qW3DAkcArfCbCrOEBhA4m3qrzBdmGiPiOnkPuVpHHJnLk1WOPk5jB7PLrRJJtA0XU7N2DEGp3NH1Vzh8MxghjQPfFblvHEl2edl1cp8LgxYwAQBAWSItjkCIiAIiIAiIgCIiAIiIAiIgCIiAIiIAiIgNNfC03/nY136mg+qhVNgYU50Wdw3fRWaKGkyynKPTZTu7MYU/wD5/wD0/wC6xPZbC/8AA2/7O+6ukUbI/Bf18n9n/pW0tg4ZpkUxPMuPqVOo4djfyta3oAPRbEUqKXRSU5S7YREUlQiIgCIiAIiIAiIgCIiAIiIAiIgCIiAIiIAiIgCIiAIiIAiIgCIiAIiIAiIgCIiAIiIAiIgCIiA//9k="/>
          <p:cNvSpPr>
            <a:spLocks noChangeAspect="1" noChangeArrowheads="1"/>
          </p:cNvSpPr>
          <p:nvPr/>
        </p:nvSpPr>
        <p:spPr bwMode="auto">
          <a:xfrm>
            <a:off x="307975" y="5954"/>
            <a:ext cx="304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pic>
        <p:nvPicPr>
          <p:cNvPr id="17414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0201" y="1362075"/>
            <a:ext cx="2143125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5" name="Picture 9" descr="http://www.thetreefarm.com/media/catalog/product/cache/1/image/9df78eab33525d08d6e5fb8d27136e95/a/p/apple-yellow-delicious-fruit-bill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65839" y="1143000"/>
            <a:ext cx="3000375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6" name="TextBox 5"/>
          <p:cNvSpPr txBox="1">
            <a:spLocks noChangeArrowheads="1"/>
          </p:cNvSpPr>
          <p:nvPr/>
        </p:nvSpPr>
        <p:spPr bwMode="auto">
          <a:xfrm>
            <a:off x="563564" y="3200400"/>
            <a:ext cx="2179637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dirty="0"/>
              <a:t>Features:</a:t>
            </a:r>
          </a:p>
          <a:p>
            <a:r>
              <a:rPr lang="en-US" altLang="en-US" dirty="0"/>
              <a:t>1. Color: </a:t>
            </a:r>
            <a:r>
              <a:rPr lang="en-US" altLang="en-US" b="1" dirty="0"/>
              <a:t>Radish/Red</a:t>
            </a:r>
          </a:p>
          <a:p>
            <a:r>
              <a:rPr lang="en-US" altLang="en-US" dirty="0"/>
              <a:t>2. Type : </a:t>
            </a:r>
            <a:r>
              <a:rPr lang="en-US" altLang="en-US" b="1" dirty="0"/>
              <a:t>Fruit</a:t>
            </a:r>
          </a:p>
          <a:p>
            <a:r>
              <a:rPr lang="en-US" altLang="en-US" b="1" dirty="0"/>
              <a:t>3. Texture : Soft</a:t>
            </a:r>
          </a:p>
          <a:p>
            <a:r>
              <a:rPr lang="en-US" altLang="en-US" dirty="0"/>
              <a:t>4. Shape </a:t>
            </a:r>
          </a:p>
          <a:p>
            <a:r>
              <a:rPr lang="en-US" altLang="en-US" dirty="0"/>
              <a:t>etc…</a:t>
            </a:r>
          </a:p>
        </p:txBody>
      </p:sp>
      <p:sp>
        <p:nvSpPr>
          <p:cNvPr id="17417" name="TextBox 9"/>
          <p:cNvSpPr txBox="1">
            <a:spLocks noChangeArrowheads="1"/>
          </p:cNvSpPr>
          <p:nvPr/>
        </p:nvSpPr>
        <p:spPr bwMode="auto">
          <a:xfrm>
            <a:off x="3886200" y="3200400"/>
            <a:ext cx="16764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dirty="0"/>
              <a:t>Features:</a:t>
            </a:r>
          </a:p>
          <a:p>
            <a:r>
              <a:rPr lang="en-US" altLang="en-US" dirty="0"/>
              <a:t>1. Sky Blue</a:t>
            </a:r>
          </a:p>
          <a:p>
            <a:r>
              <a:rPr lang="en-US" altLang="en-US" dirty="0"/>
              <a:t>2. </a:t>
            </a:r>
            <a:r>
              <a:rPr lang="en-US" altLang="en-US" b="1" dirty="0"/>
              <a:t>Logo:</a:t>
            </a:r>
          </a:p>
          <a:p>
            <a:r>
              <a:rPr lang="en-US" altLang="en-US" b="1" dirty="0"/>
              <a:t>3. Texture : </a:t>
            </a:r>
          </a:p>
          <a:p>
            <a:r>
              <a:rPr lang="en-US" altLang="en-US" dirty="0"/>
              <a:t>4.Shape </a:t>
            </a:r>
          </a:p>
          <a:p>
            <a:r>
              <a:rPr lang="en-US" altLang="en-US" dirty="0"/>
              <a:t>etc…</a:t>
            </a:r>
          </a:p>
        </p:txBody>
      </p:sp>
      <p:sp>
        <p:nvSpPr>
          <p:cNvPr id="17418" name="TextBox 10"/>
          <p:cNvSpPr txBox="1">
            <a:spLocks noChangeArrowheads="1"/>
          </p:cNvSpPr>
          <p:nvPr/>
        </p:nvSpPr>
        <p:spPr bwMode="auto">
          <a:xfrm>
            <a:off x="6705600" y="3200400"/>
            <a:ext cx="1676400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dirty="0"/>
              <a:t>Features:</a:t>
            </a:r>
          </a:p>
          <a:p>
            <a:r>
              <a:rPr lang="en-US" altLang="en-US" dirty="0"/>
              <a:t>1. </a:t>
            </a:r>
            <a:r>
              <a:rPr lang="en-US" altLang="en-US" b="1" dirty="0"/>
              <a:t>Yellow</a:t>
            </a:r>
          </a:p>
          <a:p>
            <a:r>
              <a:rPr lang="en-US" altLang="en-US" dirty="0"/>
              <a:t>2. </a:t>
            </a:r>
            <a:r>
              <a:rPr lang="en-US" altLang="en-US" b="1" dirty="0"/>
              <a:t>Fruit</a:t>
            </a:r>
          </a:p>
          <a:p>
            <a:r>
              <a:rPr lang="en-US" altLang="en-US" b="1" dirty="0"/>
              <a:t>3. Texture : Soft</a:t>
            </a:r>
          </a:p>
          <a:p>
            <a:r>
              <a:rPr lang="en-US" altLang="en-US" dirty="0"/>
              <a:t>4.Shape </a:t>
            </a:r>
          </a:p>
          <a:p>
            <a:r>
              <a:rPr lang="en-US" altLang="en-US" dirty="0"/>
              <a:t>etc…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304800" y="4572000"/>
            <a:ext cx="82296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en-US" altLang="en-US" sz="1600" dirty="0"/>
              <a:t/>
            </a:r>
            <a:br>
              <a:rPr lang="en-US" altLang="en-US" sz="1600" dirty="0"/>
            </a:br>
            <a:r>
              <a:rPr lang="en-US" altLang="en-US" sz="1600" dirty="0"/>
              <a:t>What do you mean by Apple?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5400000" flipH="1" flipV="1">
            <a:off x="430015" y="770135"/>
            <a:ext cx="513159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 flipH="1" flipV="1">
            <a:off x="1119921" y="728419"/>
            <a:ext cx="514350" cy="31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311432" y="962902"/>
            <a:ext cx="8258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800" dirty="0">
                <a:solidFill>
                  <a:srgbClr val="000000"/>
                </a:solidFill>
                <a:latin typeface="Arial" charset="0"/>
              </a:rPr>
              <a:t>output</a:t>
            </a:r>
          </a:p>
        </p:txBody>
      </p:sp>
      <p:sp>
        <p:nvSpPr>
          <p:cNvPr id="15" name="TextBox 9"/>
          <p:cNvSpPr txBox="1">
            <a:spLocks noChangeArrowheads="1"/>
          </p:cNvSpPr>
          <p:nvPr/>
        </p:nvSpPr>
        <p:spPr bwMode="auto">
          <a:xfrm>
            <a:off x="921032" y="962902"/>
            <a:ext cx="18923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1800" dirty="0">
                <a:solidFill>
                  <a:srgbClr val="000000"/>
                </a:solidFill>
                <a:latin typeface="Arial" charset="0"/>
              </a:rPr>
              <a:t>prediction function</a:t>
            </a:r>
          </a:p>
        </p:txBody>
      </p:sp>
      <p:sp>
        <p:nvSpPr>
          <p:cNvPr id="16" name="TextBox 10"/>
          <p:cNvSpPr txBox="1">
            <a:spLocks noChangeArrowheads="1"/>
          </p:cNvSpPr>
          <p:nvPr/>
        </p:nvSpPr>
        <p:spPr bwMode="auto">
          <a:xfrm>
            <a:off x="2514600" y="914400"/>
            <a:ext cx="15113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1800" dirty="0">
                <a:solidFill>
                  <a:srgbClr val="000000"/>
                </a:solidFill>
                <a:latin typeface="Arial" charset="0"/>
              </a:rPr>
              <a:t>Image feature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24547" y="132862"/>
            <a:ext cx="11496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altLang="en-US" sz="2400" dirty="0">
                <a:solidFill>
                  <a:srgbClr val="0000FF"/>
                </a:solidFill>
              </a:rPr>
              <a:t>y = f(</a:t>
            </a:r>
            <a:r>
              <a:rPr lang="en-US" altLang="en-US" sz="2400" b="1" dirty="0">
                <a:solidFill>
                  <a:srgbClr val="0000FF"/>
                </a:solidFill>
              </a:rPr>
              <a:t>x</a:t>
            </a:r>
            <a:r>
              <a:rPr lang="en-US" altLang="en-US" sz="2400" dirty="0">
                <a:solidFill>
                  <a:srgbClr val="0000FF"/>
                </a:solidFill>
              </a:rPr>
              <a:t>)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rot="10800000">
            <a:off x="1905000" y="457200"/>
            <a:ext cx="914400" cy="5143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troduction to Machine Learning. Machine Learning has really been the… |  by Afroz Chakure | The Startup | Medi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50201" y="1034539"/>
            <a:ext cx="4045489" cy="2872299"/>
          </a:xfrm>
          <a:prstGeom prst="rect">
            <a:avLst/>
          </a:prstGeom>
          <a:noFill/>
        </p:spPr>
      </p:pic>
    </p:spTree>
  </p:cSld>
  <p:clrMapOvr>
    <a:masterClrMapping/>
  </p:clrMapOvr>
  <p:transition spd="slow" advClick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in on ML Model Validation Service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84672"/>
            <a:ext cx="8272732" cy="4477109"/>
          </a:xfrm>
          <a:prstGeom prst="rect">
            <a:avLst/>
          </a:prstGeom>
          <a:noFill/>
        </p:spPr>
      </p:pic>
    </p:spTree>
  </p:cSld>
  <p:clrMapOvr>
    <a:masterClrMapping/>
  </p:clrMapOvr>
  <p:transition spd="slow" advClick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How to get a grip on Cross Validation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6596" y="112143"/>
            <a:ext cx="7850038" cy="4822319"/>
          </a:xfrm>
          <a:prstGeom prst="rect">
            <a:avLst/>
          </a:prstGeom>
          <a:noFill/>
        </p:spPr>
      </p:pic>
    </p:spTree>
  </p:cSld>
  <p:clrMapOvr>
    <a:masterClrMapping/>
  </p:clrMapOvr>
  <p:transition spd="slow" advClick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plitting Data Folders into Training, Validation and Testing Folders using  Shuffling with Python and scikit-learn | by Widsse | Medi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4905" y="267810"/>
            <a:ext cx="8049858" cy="4733760"/>
          </a:xfrm>
          <a:prstGeom prst="rect">
            <a:avLst/>
          </a:prstGeom>
          <a:noFill/>
        </p:spPr>
      </p:pic>
    </p:spTree>
  </p:cSld>
  <p:clrMapOvr>
    <a:masterClrMapping/>
  </p:clrMapOvr>
  <p:transition spd="slow" advClick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AutoShape 2" descr="Machine Learning in 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7044" name="Picture 4" descr="Machine Learning in 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1294" y="460823"/>
            <a:ext cx="5606871" cy="4128267"/>
          </a:xfrm>
          <a:prstGeom prst="rect">
            <a:avLst/>
          </a:prstGeom>
          <a:noFill/>
        </p:spPr>
      </p:pic>
    </p:spTree>
  </p:cSld>
  <p:clrMapOvr>
    <a:masterClrMapping/>
  </p:clrMapOvr>
  <p:transition spd="slow"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https://sebastianraschka.com/images/faq/evaluate-a-model/k-fol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699" y="562183"/>
            <a:ext cx="7142372" cy="4035073"/>
          </a:xfrm>
          <a:prstGeom prst="rect">
            <a:avLst/>
          </a:prstGeom>
          <a:noFill/>
        </p:spPr>
      </p:pic>
    </p:spTree>
  </p:cSld>
  <p:clrMapOvr>
    <a:masterClrMapping/>
  </p:clrMapOvr>
  <p:transition spd="slow"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19" y="256032"/>
            <a:ext cx="3200400" cy="69422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019" y="1013013"/>
            <a:ext cx="8627806" cy="37204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Introduction to Artificial Intelligence – AI</a:t>
            </a:r>
          </a:p>
          <a:p>
            <a:r>
              <a:rPr lang="en-US" dirty="0"/>
              <a:t>Human actions corresponding AI actions - What constitutes AI</a:t>
            </a:r>
          </a:p>
          <a:p>
            <a:r>
              <a:rPr lang="en-US" dirty="0"/>
              <a:t>Strong AI and weak AI – Introduction and examples</a:t>
            </a:r>
          </a:p>
          <a:p>
            <a:r>
              <a:rPr lang="en-US" dirty="0"/>
              <a:t>Introduction to Machine Learning and the idea of Learning</a:t>
            </a:r>
          </a:p>
          <a:p>
            <a:r>
              <a:rPr lang="en-US" dirty="0"/>
              <a:t>Overview of Neural Networks and its role in AI</a:t>
            </a:r>
          </a:p>
          <a:p>
            <a:r>
              <a:rPr lang="en-US" dirty="0"/>
              <a:t>Complete Machine Learning cycle</a:t>
            </a:r>
          </a:p>
          <a:p>
            <a:r>
              <a:rPr lang="en-US" dirty="0"/>
              <a:t>Supervised and Unsupervised learning</a:t>
            </a:r>
          </a:p>
          <a:p>
            <a:r>
              <a:rPr lang="en-US" dirty="0"/>
              <a:t>Semi-supervised learning and Reinforcement learning</a:t>
            </a:r>
          </a:p>
          <a:p>
            <a:r>
              <a:rPr lang="en-US" dirty="0"/>
              <a:t>Machine Learning techniques and algorithms</a:t>
            </a:r>
          </a:p>
          <a:p>
            <a:r>
              <a:rPr lang="en-US" dirty="0"/>
              <a:t>Neural Networks and Deep Learning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 descr="3.1. Cross-validation: evaluating estimator performance — scikit-learn  0.24.2 documentati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212" y="138023"/>
            <a:ext cx="8600237" cy="4830792"/>
          </a:xfrm>
          <a:prstGeom prst="rect">
            <a:avLst/>
          </a:prstGeom>
          <a:noFill/>
        </p:spPr>
      </p:pic>
    </p:spTree>
  </p:cSld>
  <p:clrMapOvr>
    <a:masterClrMapping/>
  </p:clrMapOvr>
  <p:transition spd="slow" advClick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 descr="PPT - Evaluation of learned models PowerPoint Presentation, free download -  ID:301119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3480" y="138022"/>
            <a:ext cx="7978430" cy="4893334"/>
          </a:xfrm>
          <a:prstGeom prst="rect">
            <a:avLst/>
          </a:prstGeom>
          <a:noFill/>
        </p:spPr>
      </p:pic>
    </p:spTree>
  </p:cSld>
  <p:clrMapOvr>
    <a:masterClrMapping/>
  </p:clrMapOvr>
  <p:transition spd="slow" advClick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/>
          <a:lstStyle/>
          <a:p>
            <a:r>
              <a:rPr lang="en-US" altLang="en-US" b="1" dirty="0">
                <a:solidFill>
                  <a:srgbClr val="C00000"/>
                </a:solidFill>
              </a:rPr>
              <a:t>The machine learning framework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457200" y="742951"/>
            <a:ext cx="8382000" cy="2914649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sz="2400" dirty="0"/>
              <a:t>Apply a prediction function to a feature representation of the image to get the desired output:</a:t>
            </a:r>
            <a:r>
              <a:rPr lang="en-US" altLang="en-US" sz="2100" dirty="0"/>
              <a:t/>
            </a:r>
            <a:br>
              <a:rPr lang="en-US" altLang="en-US" sz="2100" dirty="0"/>
            </a:br>
            <a:endParaRPr lang="en-US" altLang="en-US" sz="2100" dirty="0"/>
          </a:p>
          <a:p>
            <a:pPr>
              <a:buFontTx/>
              <a:buNone/>
            </a:pPr>
            <a:r>
              <a:rPr lang="en-US" altLang="en-US" sz="2100" dirty="0">
                <a:solidFill>
                  <a:srgbClr val="0000FF"/>
                </a:solidFill>
              </a:rPr>
              <a:t>			</a:t>
            </a:r>
            <a:r>
              <a:rPr lang="en-US" altLang="en-US" sz="5200" dirty="0">
                <a:solidFill>
                  <a:srgbClr val="0000FF"/>
                </a:solidFill>
              </a:rPr>
              <a:t>f(    ) = “  apple”</a:t>
            </a:r>
          </a:p>
          <a:p>
            <a:pPr>
              <a:buFontTx/>
              <a:buNone/>
            </a:pPr>
            <a:r>
              <a:rPr lang="en-US" altLang="en-US" sz="5200" dirty="0">
                <a:solidFill>
                  <a:srgbClr val="0000FF"/>
                </a:solidFill>
              </a:rPr>
              <a:t>			f(    ) = “  tomato”</a:t>
            </a:r>
          </a:p>
          <a:p>
            <a:pPr>
              <a:buFontTx/>
              <a:buNone/>
            </a:pPr>
            <a:r>
              <a:rPr lang="en-US" altLang="en-US" sz="5200" dirty="0">
                <a:solidFill>
                  <a:srgbClr val="0000FF"/>
                </a:solidFill>
              </a:rPr>
              <a:t>			f(    ) = “  cow”</a:t>
            </a:r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endParaRPr lang="en-US" altLang="en-US" dirty="0"/>
          </a:p>
        </p:txBody>
      </p:sp>
      <p:pic>
        <p:nvPicPr>
          <p:cNvPr id="1843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1485900"/>
            <a:ext cx="7620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2171700"/>
            <a:ext cx="7747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43200" y="2800350"/>
            <a:ext cx="7747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9" name="TextBox 6"/>
          <p:cNvSpPr txBox="1">
            <a:spLocks noChangeArrowheads="1"/>
          </p:cNvSpPr>
          <p:nvPr/>
        </p:nvSpPr>
        <p:spPr bwMode="auto">
          <a:xfrm>
            <a:off x="7315201" y="4936332"/>
            <a:ext cx="181331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200">
                <a:solidFill>
                  <a:srgbClr val="A6A6A6"/>
                </a:solidFill>
                <a:latin typeface="Arial" charset="0"/>
              </a:rPr>
              <a:t>Slide credit: L. Lazebnik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3600450"/>
            <a:ext cx="914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b="1" dirty="0"/>
              <a:t>Training: </a:t>
            </a:r>
            <a:r>
              <a:rPr lang="en-US" altLang="en-US" sz="2000" dirty="0"/>
              <a:t>given a </a:t>
            </a:r>
            <a:r>
              <a:rPr lang="en-US" altLang="en-US" sz="2000" i="1" dirty="0"/>
              <a:t>training set </a:t>
            </a:r>
            <a:r>
              <a:rPr lang="en-US" altLang="en-US" sz="2000" dirty="0"/>
              <a:t>of labeled examples</a:t>
            </a:r>
            <a:r>
              <a:rPr lang="en-US" altLang="en-US" sz="2000" i="1" dirty="0"/>
              <a:t> </a:t>
            </a:r>
            <a:r>
              <a:rPr lang="en-US" altLang="en-US" sz="2000" dirty="0">
                <a:solidFill>
                  <a:srgbClr val="0000FF"/>
                </a:solidFill>
              </a:rPr>
              <a:t>{(</a:t>
            </a:r>
            <a:r>
              <a:rPr lang="en-US" altLang="en-US" sz="2000" b="1" dirty="0">
                <a:solidFill>
                  <a:srgbClr val="0000FF"/>
                </a:solidFill>
              </a:rPr>
              <a:t>x</a:t>
            </a:r>
            <a:r>
              <a:rPr lang="en-US" altLang="en-US" sz="2000" baseline="-25000" dirty="0">
                <a:solidFill>
                  <a:srgbClr val="0000FF"/>
                </a:solidFill>
              </a:rPr>
              <a:t>1</a:t>
            </a:r>
            <a:r>
              <a:rPr lang="en-US" altLang="en-US" sz="2000" dirty="0">
                <a:solidFill>
                  <a:srgbClr val="0000FF"/>
                </a:solidFill>
              </a:rPr>
              <a:t>,y</a:t>
            </a:r>
            <a:r>
              <a:rPr lang="en-US" altLang="en-US" sz="2000" baseline="-25000" dirty="0">
                <a:solidFill>
                  <a:srgbClr val="0000FF"/>
                </a:solidFill>
              </a:rPr>
              <a:t>1</a:t>
            </a:r>
            <a:r>
              <a:rPr lang="en-US" altLang="en-US" sz="2000" dirty="0">
                <a:solidFill>
                  <a:srgbClr val="0000FF"/>
                </a:solidFill>
              </a:rPr>
              <a:t>), …, (</a:t>
            </a:r>
            <a:r>
              <a:rPr lang="en-US" altLang="en-US" sz="2000" b="1" dirty="0" err="1">
                <a:solidFill>
                  <a:srgbClr val="0000FF"/>
                </a:solidFill>
              </a:rPr>
              <a:t>x</a:t>
            </a:r>
            <a:r>
              <a:rPr lang="en-US" altLang="en-US" sz="2000" baseline="-25000" dirty="0" err="1">
                <a:solidFill>
                  <a:srgbClr val="0000FF"/>
                </a:solidFill>
              </a:rPr>
              <a:t>N</a:t>
            </a:r>
            <a:r>
              <a:rPr lang="en-US" altLang="en-US" sz="2000" dirty="0" err="1">
                <a:solidFill>
                  <a:srgbClr val="0000FF"/>
                </a:solidFill>
              </a:rPr>
              <a:t>,y</a:t>
            </a:r>
            <a:r>
              <a:rPr lang="en-US" altLang="en-US" sz="2000" baseline="-25000" dirty="0" err="1">
                <a:solidFill>
                  <a:srgbClr val="0000FF"/>
                </a:solidFill>
              </a:rPr>
              <a:t>N</a:t>
            </a:r>
            <a:r>
              <a:rPr lang="en-US" altLang="en-US" sz="2000" dirty="0">
                <a:solidFill>
                  <a:srgbClr val="0000FF"/>
                </a:solidFill>
              </a:rPr>
              <a:t>)}</a:t>
            </a:r>
            <a:r>
              <a:rPr lang="en-US" altLang="en-US" sz="2000" dirty="0"/>
              <a:t>, estimate the prediction function </a:t>
            </a:r>
            <a:r>
              <a:rPr lang="en-US" altLang="en-US" sz="2000" dirty="0">
                <a:solidFill>
                  <a:srgbClr val="0000FF"/>
                </a:solidFill>
              </a:rPr>
              <a:t>f </a:t>
            </a:r>
            <a:r>
              <a:rPr lang="en-US" altLang="en-US" sz="2000" dirty="0"/>
              <a:t>by minimizing the prediction error on the training set</a:t>
            </a:r>
          </a:p>
          <a:p>
            <a:r>
              <a:rPr lang="en-US" altLang="en-US" sz="2000" b="1" dirty="0"/>
              <a:t>Testing:</a:t>
            </a:r>
            <a:r>
              <a:rPr lang="en-US" altLang="en-US" sz="2000" dirty="0"/>
              <a:t> apply </a:t>
            </a:r>
            <a:r>
              <a:rPr lang="en-US" altLang="en-US" sz="2000" dirty="0">
                <a:solidFill>
                  <a:srgbClr val="0000FF"/>
                </a:solidFill>
              </a:rPr>
              <a:t>f</a:t>
            </a:r>
            <a:r>
              <a:rPr lang="en-US" altLang="en-US" sz="2000" dirty="0"/>
              <a:t> to a never before seen </a:t>
            </a:r>
            <a:r>
              <a:rPr lang="en-US" altLang="en-US" sz="2000" i="1" dirty="0"/>
              <a:t>test example</a:t>
            </a:r>
            <a:r>
              <a:rPr lang="en-US" altLang="en-US" sz="2000" dirty="0"/>
              <a:t> </a:t>
            </a:r>
            <a:r>
              <a:rPr lang="en-US" altLang="en-US" sz="2000" b="1" dirty="0">
                <a:solidFill>
                  <a:srgbClr val="0000FF"/>
                </a:solidFill>
              </a:rPr>
              <a:t>x</a:t>
            </a:r>
            <a:r>
              <a:rPr lang="en-US" altLang="en-US" sz="2000" dirty="0"/>
              <a:t> and output the predicted value </a:t>
            </a:r>
            <a:r>
              <a:rPr lang="en-US" altLang="en-US" sz="2000" dirty="0">
                <a:solidFill>
                  <a:srgbClr val="0000FF"/>
                </a:solidFill>
              </a:rPr>
              <a:t>y </a:t>
            </a:r>
            <a:r>
              <a:rPr lang="en-US" altLang="en-US" sz="2400" dirty="0">
                <a:solidFill>
                  <a:srgbClr val="0000FF"/>
                </a:solidFill>
              </a:rPr>
              <a:t>= f(</a:t>
            </a:r>
            <a:r>
              <a:rPr lang="en-US" altLang="en-US" sz="2400" b="1" dirty="0">
                <a:solidFill>
                  <a:srgbClr val="0000FF"/>
                </a:solidFill>
              </a:rPr>
              <a:t>x</a:t>
            </a:r>
            <a:r>
              <a:rPr lang="en-US" altLang="en-US" sz="2400" dirty="0">
                <a:solidFill>
                  <a:srgbClr val="0000FF"/>
                </a:solidFill>
              </a:rPr>
              <a:t>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"/>
            <a:ext cx="8229600" cy="536972"/>
          </a:xfrm>
        </p:spPr>
        <p:txBody>
          <a:bodyPr>
            <a:normAutofit/>
          </a:bodyPr>
          <a:lstStyle/>
          <a:p>
            <a:r>
              <a:rPr lang="en-US" dirty="0"/>
              <a:t>What is what in 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00100"/>
            <a:ext cx="8686800" cy="3886200"/>
          </a:xfrm>
        </p:spPr>
        <p:txBody>
          <a:bodyPr>
            <a:noAutofit/>
          </a:bodyPr>
          <a:lstStyle/>
          <a:p>
            <a:r>
              <a:rPr lang="en-US" dirty="0"/>
              <a:t>In machine learning the pictures or words or actual numbers are the – </a:t>
            </a:r>
            <a:r>
              <a:rPr lang="en-US" dirty="0">
                <a:solidFill>
                  <a:srgbClr val="FF0000"/>
                </a:solidFill>
              </a:rPr>
              <a:t>DATA </a:t>
            </a:r>
            <a:r>
              <a:rPr lang="en-US" dirty="0"/>
              <a:t>– this is ‘x’ the input variable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The names you gave for those pictures </a:t>
            </a:r>
            <a:r>
              <a:rPr lang="en-US" dirty="0">
                <a:solidFill>
                  <a:srgbClr val="FF0000"/>
                </a:solidFill>
              </a:rPr>
              <a:t>– LABELS </a:t>
            </a:r>
            <a:r>
              <a:rPr lang="en-US" dirty="0"/>
              <a:t>or</a:t>
            </a:r>
            <a:r>
              <a:rPr lang="en-US" dirty="0">
                <a:solidFill>
                  <a:srgbClr val="FF0000"/>
                </a:solidFill>
              </a:rPr>
              <a:t> OUTPUT </a:t>
            </a:r>
            <a:r>
              <a:rPr lang="en-US" dirty="0"/>
              <a:t>-- labeled output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Program writing in Python, R or C++  -- </a:t>
            </a:r>
            <a:r>
              <a:rPr lang="en-US" dirty="0">
                <a:solidFill>
                  <a:srgbClr val="FF0000"/>
                </a:solidFill>
              </a:rPr>
              <a:t>LEARNING ALGORITHM </a:t>
            </a:r>
            <a:r>
              <a:rPr lang="en-US" dirty="0"/>
              <a:t> -- this is the program you write in python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The equations which you have built – the model of an apple you have in mind - </a:t>
            </a:r>
            <a:r>
              <a:rPr lang="en-US" dirty="0">
                <a:solidFill>
                  <a:srgbClr val="FF0000"/>
                </a:solidFill>
              </a:rPr>
              <a:t>MODEL – The model is also the function “ f “</a:t>
            </a:r>
          </a:p>
          <a:p>
            <a:r>
              <a:rPr lang="en-US" dirty="0"/>
              <a:t>Then when a real apple is then shown to you, then you say it is an apple, this is the </a:t>
            </a:r>
            <a:r>
              <a:rPr lang="en-US" dirty="0">
                <a:solidFill>
                  <a:srgbClr val="FF0000"/>
                </a:solidFill>
              </a:rPr>
              <a:t>PREDICTED OUTPUT </a:t>
            </a:r>
            <a:r>
              <a:rPr lang="en-US" dirty="0"/>
              <a:t>–  ‘ y’</a:t>
            </a:r>
          </a:p>
          <a:p>
            <a:pPr>
              <a:buNone/>
            </a:pPr>
            <a:r>
              <a:rPr lang="en-US" dirty="0"/>
              <a:t>    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441325" y="114300"/>
            <a:ext cx="8229600" cy="594122"/>
          </a:xfrm>
        </p:spPr>
        <p:txBody>
          <a:bodyPr/>
          <a:lstStyle/>
          <a:p>
            <a:r>
              <a:rPr lang="en-US" altLang="en-US" b="1" dirty="0">
                <a:solidFill>
                  <a:srgbClr val="C00000"/>
                </a:solidFill>
              </a:rPr>
              <a:t>Machine Learning - Terminology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4000500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sz="2800" b="1" dirty="0"/>
              <a:t>Features</a:t>
            </a:r>
          </a:p>
          <a:p>
            <a:pPr lvl="1"/>
            <a:r>
              <a:rPr lang="en-US" altLang="en-US" dirty="0"/>
              <a:t>The number of features or distinct traits that can be used to describe each item in a quantitative manner</a:t>
            </a:r>
          </a:p>
          <a:p>
            <a:r>
              <a:rPr lang="en-US" altLang="en-US" sz="2800" b="1" dirty="0"/>
              <a:t>Samples</a:t>
            </a:r>
          </a:p>
          <a:p>
            <a:pPr lvl="1"/>
            <a:r>
              <a:rPr lang="en-US" altLang="en-US" dirty="0"/>
              <a:t>A sample is an item to process (e.g. classify). It can be a document, a picture, a sound, a video, a row in database or CSV file, or whatever you can describe with a fixed set of quantitative traits.</a:t>
            </a:r>
          </a:p>
          <a:p>
            <a:r>
              <a:rPr lang="en-US" altLang="en-US" sz="2800" b="1" dirty="0"/>
              <a:t>Feature vector </a:t>
            </a:r>
          </a:p>
          <a:p>
            <a:pPr lvl="1"/>
            <a:r>
              <a:rPr lang="en-US" altLang="en-US" dirty="0"/>
              <a:t>is an n-dimensional vector of numerical  features that represent some object.</a:t>
            </a:r>
          </a:p>
          <a:p>
            <a:r>
              <a:rPr lang="en-US" altLang="en-US" sz="2800" b="1" dirty="0"/>
              <a:t>Feature extraction</a:t>
            </a:r>
          </a:p>
          <a:p>
            <a:pPr lvl="1"/>
            <a:r>
              <a:rPr lang="en-US" altLang="en-US" dirty="0"/>
              <a:t>Preparation of feature vector</a:t>
            </a:r>
          </a:p>
          <a:p>
            <a:pPr lvl="1"/>
            <a:r>
              <a:rPr lang="en-US" altLang="en-US" dirty="0"/>
              <a:t> transforms the data in the high-dimensional space to a space of fewer </a:t>
            </a:r>
            <a:r>
              <a:rPr lang="en-US" altLang="en-US" u="sng" dirty="0"/>
              <a:t>dimensions</a:t>
            </a:r>
            <a:r>
              <a:rPr lang="en-US" altLang="en-US" dirty="0"/>
              <a:t>.</a:t>
            </a:r>
          </a:p>
          <a:p>
            <a:r>
              <a:rPr lang="en-US" altLang="en-US" sz="2800" b="1" dirty="0"/>
              <a:t>Training/Evolution set </a:t>
            </a:r>
          </a:p>
          <a:p>
            <a:pPr lvl="1"/>
            <a:r>
              <a:rPr lang="en-US" altLang="en-US" dirty="0"/>
              <a:t>Set of data to discover potentially predictive relationships. 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  <p:transition spd="slow"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Related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29151"/>
            <a:ext cx="10158663" cy="528743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/>
          <p:cNvSpPr/>
          <p:nvPr/>
        </p:nvSpPr>
        <p:spPr>
          <a:xfrm>
            <a:off x="7315200" y="4171950"/>
            <a:ext cx="1752600" cy="685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</a:rPr>
              <a:t>Prediction</a:t>
            </a:r>
          </a:p>
        </p:txBody>
      </p:sp>
      <p:sp>
        <p:nvSpPr>
          <p:cNvPr id="27651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594122"/>
          </a:xfrm>
        </p:spPr>
        <p:txBody>
          <a:bodyPr>
            <a:normAutofit/>
          </a:bodyPr>
          <a:lstStyle/>
          <a:p>
            <a:r>
              <a:rPr lang="en-US" altLang="en-US" b="1" dirty="0">
                <a:solidFill>
                  <a:srgbClr val="C00000"/>
                </a:solidFill>
              </a:rPr>
              <a:t>Machine Learning – How it is done?</a:t>
            </a:r>
            <a:endParaRPr lang="en-US" altLang="en-US" dirty="0">
              <a:solidFill>
                <a:srgbClr val="C0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257800" y="742950"/>
            <a:ext cx="1600200" cy="6286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</a:rPr>
              <a:t>Training Labels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76200" y="1177528"/>
            <a:ext cx="2438400" cy="2308622"/>
            <a:chOff x="228600" y="1417320"/>
            <a:chExt cx="2438400" cy="2849880"/>
          </a:xfrm>
        </p:grpSpPr>
        <p:sp>
          <p:nvSpPr>
            <p:cNvPr id="27672" name="TextBox 7"/>
            <p:cNvSpPr txBox="1">
              <a:spLocks noChangeArrowheads="1"/>
            </p:cNvSpPr>
            <p:nvPr/>
          </p:nvSpPr>
          <p:spPr bwMode="auto">
            <a:xfrm>
              <a:off x="533400" y="1417320"/>
              <a:ext cx="1828800" cy="4559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altLang="en-US">
                  <a:solidFill>
                    <a:srgbClr val="000000"/>
                  </a:solidFill>
                  <a:latin typeface="Arial" charset="0"/>
                </a:rPr>
                <a:t>Training Images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28600" y="1448185"/>
              <a:ext cx="2438400" cy="281901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2" name="Rounded Rectangle 11"/>
          <p:cNvSpPr/>
          <p:nvPr/>
        </p:nvSpPr>
        <p:spPr>
          <a:xfrm>
            <a:off x="5410200" y="1828800"/>
            <a:ext cx="1371600" cy="685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</a:rPr>
              <a:t>Training</a:t>
            </a:r>
          </a:p>
        </p:txBody>
      </p:sp>
      <p:sp>
        <p:nvSpPr>
          <p:cNvPr id="27655" name="TextBox 13"/>
          <p:cNvSpPr txBox="1">
            <a:spLocks noChangeArrowheads="1"/>
          </p:cNvSpPr>
          <p:nvPr/>
        </p:nvSpPr>
        <p:spPr bwMode="auto">
          <a:xfrm>
            <a:off x="523875" y="783432"/>
            <a:ext cx="158190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800" b="1">
                <a:solidFill>
                  <a:srgbClr val="000000"/>
                </a:solidFill>
                <a:latin typeface="Arial" charset="0"/>
              </a:rPr>
              <a:t>Training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200400" y="1828800"/>
            <a:ext cx="1524000" cy="685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</a:rPr>
              <a:t>Image Features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2590800" y="2057400"/>
            <a:ext cx="5334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4800600" y="2057400"/>
            <a:ext cx="5334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 rot="5400000">
            <a:off x="5878513" y="1447800"/>
            <a:ext cx="3429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743200" y="4171950"/>
            <a:ext cx="1752600" cy="685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</a:rPr>
              <a:t>Image Features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2133600" y="4400550"/>
            <a:ext cx="5334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254" name="TextBox 20"/>
          <p:cNvSpPr txBox="1">
            <a:spLocks noChangeArrowheads="1"/>
          </p:cNvSpPr>
          <p:nvPr/>
        </p:nvSpPr>
        <p:spPr bwMode="auto">
          <a:xfrm>
            <a:off x="620714" y="3600451"/>
            <a:ext cx="143718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800" b="1">
                <a:solidFill>
                  <a:srgbClr val="000000"/>
                </a:solidFill>
                <a:latin typeface="Arial" charset="0"/>
              </a:rPr>
              <a:t>Testing</a:t>
            </a:r>
          </a:p>
        </p:txBody>
      </p:sp>
      <p:sp>
        <p:nvSpPr>
          <p:cNvPr id="10255" name="TextBox 21"/>
          <p:cNvSpPr txBox="1">
            <a:spLocks noChangeArrowheads="1"/>
          </p:cNvSpPr>
          <p:nvPr/>
        </p:nvSpPr>
        <p:spPr bwMode="auto">
          <a:xfrm>
            <a:off x="457200" y="4797028"/>
            <a:ext cx="131324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>
                <a:solidFill>
                  <a:srgbClr val="000000"/>
                </a:solidFill>
                <a:latin typeface="Arial" charset="0"/>
              </a:rPr>
              <a:t>Test Image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6858000" y="2057400"/>
            <a:ext cx="5334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543800" y="1828800"/>
            <a:ext cx="1524000" cy="685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</a:rPr>
              <a:t>Learned model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181600" y="4171950"/>
            <a:ext cx="1752600" cy="685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</a:rPr>
              <a:t>Learned model</a:t>
            </a:r>
          </a:p>
        </p:txBody>
      </p:sp>
      <p:sp>
        <p:nvSpPr>
          <p:cNvPr id="26" name="Right Arrow 25"/>
          <p:cNvSpPr/>
          <p:nvPr/>
        </p:nvSpPr>
        <p:spPr>
          <a:xfrm>
            <a:off x="4572000" y="4400550"/>
            <a:ext cx="5334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7668" name="TextBox 30"/>
          <p:cNvSpPr txBox="1">
            <a:spLocks noChangeArrowheads="1"/>
          </p:cNvSpPr>
          <p:nvPr/>
        </p:nvSpPr>
        <p:spPr bwMode="auto">
          <a:xfrm>
            <a:off x="6324600" y="4936332"/>
            <a:ext cx="2819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1200">
                <a:solidFill>
                  <a:srgbClr val="A6A6A6"/>
                </a:solidFill>
                <a:latin typeface="Arial" charset="0"/>
              </a:rPr>
              <a:t>Slide credit: D. Hoiem and L. Lazebnik</a:t>
            </a:r>
          </a:p>
        </p:txBody>
      </p:sp>
      <p:sp>
        <p:nvSpPr>
          <p:cNvPr id="32" name="Right Arrow 31"/>
          <p:cNvSpPr/>
          <p:nvPr/>
        </p:nvSpPr>
        <p:spPr>
          <a:xfrm>
            <a:off x="6934200" y="4400550"/>
            <a:ext cx="4572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276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1" y="1828800"/>
            <a:ext cx="2238375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1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4229100"/>
            <a:ext cx="80010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0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10254" grpId="0"/>
      <p:bldP spid="10255" grpId="0"/>
      <p:bldP spid="23" grpId="0" animBg="1"/>
      <p:bldP spid="24" grpId="0" animBg="1"/>
      <p:bldP spid="25" grpId="0" animBg="1"/>
      <p:bldP spid="26" grpId="0" animBg="1"/>
      <p:bldP spid="3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cdn-images-1.medium.com/max/800/0*Y4F8zOK84K5TlCEY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0" y="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http://sungsoo.github.io/2017/03/28/three-things-you-need-to-know-about-machine-learning.html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Image result for supervised learning vs unsupervised learn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19" y="256032"/>
            <a:ext cx="3617412" cy="914400"/>
          </a:xfrm>
        </p:spPr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Supervised learning</a:t>
            </a:r>
            <a:r>
              <a:rPr lang="en-US" dirty="0"/>
              <a:t> is the machine </a:t>
            </a:r>
            <a:r>
              <a:rPr lang="en-US" b="1" dirty="0"/>
              <a:t>learning</a:t>
            </a:r>
            <a:r>
              <a:rPr lang="en-US" dirty="0"/>
              <a:t> task of inferring a function from labeled training data. The training data consist of a set of training examples. </a:t>
            </a:r>
          </a:p>
          <a:p>
            <a:r>
              <a:rPr lang="en-US" dirty="0"/>
              <a:t>In </a:t>
            </a:r>
            <a:r>
              <a:rPr lang="en-US" b="1" dirty="0"/>
              <a:t>supervised learning</a:t>
            </a:r>
            <a:r>
              <a:rPr lang="en-US" dirty="0"/>
              <a:t>, each example is a pair consisting of an input object (typically a vector) and a desired output value (also called the supervisory signal)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Related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 for supervised learning machine learn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18" y="256032"/>
            <a:ext cx="4344243" cy="914400"/>
          </a:xfrm>
        </p:spPr>
        <p:txBody>
          <a:bodyPr/>
          <a:lstStyle/>
          <a:p>
            <a:r>
              <a:rPr lang="en-US" dirty="0"/>
              <a:t>Unsupervised 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Unsupervised learning</a:t>
            </a:r>
            <a:r>
              <a:rPr lang="en-US" dirty="0"/>
              <a:t> is a type </a:t>
            </a:r>
            <a:r>
              <a:rPr lang="en-US"/>
              <a:t>of machine </a:t>
            </a:r>
            <a:r>
              <a:rPr lang="en-US" b="1"/>
              <a:t>learning</a:t>
            </a:r>
            <a:r>
              <a:rPr lang="en-US" dirty="0"/>
              <a:t> algorithm used to draw inferences from datasets consisting of input data without labeled responses. </a:t>
            </a:r>
          </a:p>
          <a:p>
            <a:r>
              <a:rPr lang="en-US" dirty="0"/>
              <a:t>The most common </a:t>
            </a:r>
            <a:r>
              <a:rPr lang="en-US" b="1" dirty="0"/>
              <a:t>unsupervised learning</a:t>
            </a:r>
            <a:r>
              <a:rPr lang="en-US" dirty="0"/>
              <a:t> method is cluster analysis, which is used for exploratory data analysis to find hidden patterns or grouping in data.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 descr="Image result for unsupervised learning machine learn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 descr="Image result for unsupervised learning machine learn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18" y="256032"/>
            <a:ext cx="5055443" cy="914400"/>
          </a:xfrm>
        </p:spPr>
        <p:txBody>
          <a:bodyPr/>
          <a:lstStyle/>
          <a:p>
            <a:r>
              <a:rPr lang="en-US" dirty="0"/>
              <a:t>Semi-Supervised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Semi</a:t>
            </a:r>
            <a:r>
              <a:rPr lang="en-US" dirty="0"/>
              <a:t>-</a:t>
            </a:r>
            <a:r>
              <a:rPr lang="en-US" b="1" dirty="0"/>
              <a:t>supervised learning</a:t>
            </a:r>
            <a:r>
              <a:rPr lang="en-US" dirty="0"/>
              <a:t> is a class of </a:t>
            </a:r>
            <a:r>
              <a:rPr lang="en-US" b="1" dirty="0"/>
              <a:t>supervised learning</a:t>
            </a:r>
            <a:r>
              <a:rPr lang="en-US" dirty="0"/>
              <a:t> tasks and techniques that also make use of unlabeled data for training – typically a small amount of labeled data with a large amount of unlabeled data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" descr="Image result for semi supervised learning machine learn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372600" cy="51435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2" descr="Image result for semi supervised learning machine learn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57200" y="0"/>
            <a:ext cx="103632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18" y="256032"/>
            <a:ext cx="4344243" cy="914400"/>
          </a:xfrm>
        </p:spPr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Reinforcement learning, in the context of artificial intelligence, is a type of dynamic programming that trains algorithms using a system of reward and punishment.</a:t>
            </a:r>
          </a:p>
          <a:p>
            <a:r>
              <a:rPr lang="en-US" dirty="0"/>
              <a:t>A reinforcement learning algorithm, or agent, learns by interacting with its environment. The agent receives rewards by performing correctly and penalties for performing incorrectly. The agent learns without intervention from a human by maximizing its reward and minimizing its penalty.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6" name="Picture 2" descr="Image result for examples for reinforcement learn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85800" y="0"/>
            <a:ext cx="10439400" cy="51435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Picture 2" descr="Image result for examples for reinforcement learn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57200" y="-1"/>
            <a:ext cx="10058400" cy="51435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594122"/>
          </a:xfrm>
        </p:spPr>
        <p:txBody>
          <a:bodyPr/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857250"/>
            <a:ext cx="4040188" cy="514350"/>
          </a:xfrm>
        </p:spPr>
        <p:txBody>
          <a:bodyPr/>
          <a:lstStyle/>
          <a:p>
            <a:r>
              <a:rPr lang="en-US" dirty="0"/>
              <a:t>Humans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28750"/>
            <a:ext cx="4290646" cy="3569494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arenR"/>
            </a:pPr>
            <a:r>
              <a:rPr lang="en-US" dirty="0"/>
              <a:t>We see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We speak and we listen to other people speak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We read from a given text, understand and write text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We smell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We touch, move and run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We think, reason, make decisions in real time based on current inputs and experience, learn, extract useful information from data, perform cognitive functions such as problem solving, 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We feel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53001" y="1028701"/>
            <a:ext cx="4041775" cy="33456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Computers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4401" y="1428750"/>
            <a:ext cx="4270375" cy="337185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US" dirty="0"/>
              <a:t>Computer Vision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Speech recognition / voice recognition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Natural Language Processing (NLP)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Nothing still, may be possible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Kinematics and robotics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General AI – just starting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Nothing still, is it really possible?</a:t>
            </a:r>
          </a:p>
          <a:p>
            <a:pPr marL="457200" indent="-457200">
              <a:buFont typeface="+mj-lt"/>
              <a:buAutoNum type="arabicParenR"/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708422"/>
          </a:xfrm>
        </p:spPr>
        <p:txBody>
          <a:bodyPr>
            <a:normAutofit fontScale="90000"/>
          </a:bodyPr>
          <a:lstStyle/>
          <a:p>
            <a:r>
              <a:rPr lang="en-US" dirty="0"/>
              <a:t>Artificial Intelligence – General Intelligence – Strong AI – Broad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28700"/>
            <a:ext cx="8686800" cy="3886200"/>
          </a:xfrm>
        </p:spPr>
        <p:txBody>
          <a:bodyPr>
            <a:normAutofit/>
          </a:bodyPr>
          <a:lstStyle/>
          <a:p>
            <a:r>
              <a:rPr lang="en-US" dirty="0"/>
              <a:t>Machines that mimic the cognitive functions that humans associate with other human minds, such as “complete learning” and “problem solving”.</a:t>
            </a:r>
          </a:p>
          <a:p>
            <a:r>
              <a:rPr lang="en-US" dirty="0"/>
              <a:t>This is Strong AI or Full AI</a:t>
            </a:r>
          </a:p>
          <a:p>
            <a:r>
              <a:rPr lang="en-US" dirty="0"/>
              <a:t>General AI or Full AI is the complete cognitive abilities and decision making sensory range of properties that human’s have.</a:t>
            </a:r>
          </a:p>
          <a:p>
            <a:r>
              <a:rPr lang="en-US" dirty="0"/>
              <a:t>Nobody in the world has successfully make products in General AI, the likes of – think Arnold Schwarzenegger in terminator or </a:t>
            </a:r>
            <a:r>
              <a:rPr lang="en-US" dirty="0" err="1"/>
              <a:t>Chitti</a:t>
            </a:r>
            <a:r>
              <a:rPr lang="en-US" dirty="0"/>
              <a:t> in Robot 1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708422"/>
          </a:xfrm>
        </p:spPr>
        <p:txBody>
          <a:bodyPr>
            <a:normAutofit fontScale="90000"/>
          </a:bodyPr>
          <a:lstStyle/>
          <a:p>
            <a:r>
              <a:rPr lang="en-US" dirty="0"/>
              <a:t>Artificial Intelligence - Examples of Applied AI – Weak AI – Narrow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85850"/>
            <a:ext cx="8839200" cy="3508772"/>
          </a:xfrm>
        </p:spPr>
        <p:txBody>
          <a:bodyPr>
            <a:noAutofit/>
          </a:bodyPr>
          <a:lstStyle/>
          <a:p>
            <a:r>
              <a:rPr lang="en-US" sz="2400" dirty="0"/>
              <a:t>Domain specific chat bots like the Wipro's helpline or in general any immigration help system</a:t>
            </a:r>
          </a:p>
          <a:p>
            <a:r>
              <a:rPr lang="en-US" sz="2400" dirty="0"/>
              <a:t>Amazon’s recommendation Engine</a:t>
            </a:r>
          </a:p>
          <a:p>
            <a:r>
              <a:rPr lang="en-US" sz="2400" dirty="0"/>
              <a:t>deep blue the first computer based chess playing champion</a:t>
            </a:r>
          </a:p>
          <a:p>
            <a:r>
              <a:rPr lang="en-US" sz="2400" dirty="0"/>
              <a:t>The Advanced Driver Assistance Systems  (ADAS)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708422"/>
          </a:xfrm>
        </p:spPr>
        <p:txBody>
          <a:bodyPr>
            <a:normAutofit fontScale="90000"/>
          </a:bodyPr>
          <a:lstStyle/>
          <a:p>
            <a:r>
              <a:rPr lang="en-US" dirty="0"/>
              <a:t>Artificial Intelligence - Examples of Applied AI – Weak AI – Narrow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85850"/>
            <a:ext cx="8839200" cy="3508772"/>
          </a:xfrm>
        </p:spPr>
        <p:txBody>
          <a:bodyPr>
            <a:noAutofit/>
          </a:bodyPr>
          <a:lstStyle/>
          <a:p>
            <a:r>
              <a:rPr lang="en-US" sz="2400" dirty="0"/>
              <a:t>Amazon’s “echo dot” and “echo plus” voice recognition systems</a:t>
            </a:r>
          </a:p>
          <a:p>
            <a:r>
              <a:rPr lang="en-US" sz="2400" dirty="0"/>
              <a:t>NEST home connectivity startup acquired by </a:t>
            </a:r>
            <a:r>
              <a:rPr lang="en-US" sz="2400" dirty="0" err="1"/>
              <a:t>google</a:t>
            </a:r>
            <a:r>
              <a:rPr lang="en-US" sz="2400" dirty="0"/>
              <a:t> in 2014</a:t>
            </a:r>
          </a:p>
          <a:p>
            <a:r>
              <a:rPr lang="en-US" sz="2400" b="1" dirty="0"/>
              <a:t>Pandora Internet Radio</a:t>
            </a:r>
            <a:r>
              <a:rPr lang="en-US" sz="2400" dirty="0"/>
              <a:t> is a music streaming service and automated music recommendation service powered by the Music Genome Project</a:t>
            </a:r>
          </a:p>
          <a:p>
            <a:r>
              <a:rPr lang="en-US" sz="2400" dirty="0"/>
              <a:t>Deep mind of </a:t>
            </a:r>
            <a:r>
              <a:rPr lang="en-US" sz="2400" dirty="0" err="1"/>
              <a:t>google</a:t>
            </a:r>
            <a:r>
              <a:rPr lang="en-US" sz="2400" dirty="0"/>
              <a:t> is now in Applied AI, but they want to keep their mind on General AI as well </a:t>
            </a:r>
            <a:r>
              <a:rPr lang="en-US" sz="2400" dirty="0">
                <a:hlinkClick r:id="rId2"/>
              </a:rPr>
              <a:t>https://deepmind.com/about/</a:t>
            </a:r>
            <a:endParaRPr 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>
            <a:normAutofit/>
          </a:bodyPr>
          <a:lstStyle/>
          <a:p>
            <a:r>
              <a:rPr lang="en-US" u="none" dirty="0"/>
              <a:t>      Artificial Neural Networks and 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artificial neuron network (ANN) is a computational model based on the structure and functions of biological neural networks. Information that flows through the network affects the structure of the ANN because a neural network changes - or learns, in a sense - based on that input and output. </a:t>
            </a:r>
          </a:p>
          <a:p>
            <a:r>
              <a:rPr lang="en-US" dirty="0"/>
              <a:t>ANNs are considered nonlinear statistical data modeling tools where the complex relationships between inputs and outputs are modeled or patterns are found. ANN is also known as a neural network.</a:t>
            </a:r>
          </a:p>
          <a:p>
            <a:r>
              <a:rPr lang="en-US" dirty="0"/>
              <a:t>Deep learning is the technology that uses neural networks where there are more than two hidden layers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Image result for neural networks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48873|-8341960|-3468525|-2064878|-9539986|Markido&quot;,&quot;Id&quot;:&quot;59426dbe4439330ee44a4063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heme/theme1.xml><?xml version="1.0" encoding="utf-8"?>
<a:theme xmlns:a="http://schemas.openxmlformats.org/drawingml/2006/main" name="Wipro 2017 PPT Theme">
  <a:themeElements>
    <a:clrScheme name="Wipro Template 2014">
      <a:dk1>
        <a:srgbClr val="000000"/>
      </a:dk1>
      <a:lt1>
        <a:srgbClr val="FFFFFF"/>
      </a:lt1>
      <a:dk2>
        <a:srgbClr val="0E3570"/>
      </a:dk2>
      <a:lt2>
        <a:srgbClr val="F2F2F2"/>
      </a:lt2>
      <a:accent1>
        <a:srgbClr val="0E3570"/>
      </a:accent1>
      <a:accent2>
        <a:srgbClr val="646363"/>
      </a:accent2>
      <a:accent3>
        <a:srgbClr val="6DC24B"/>
      </a:accent3>
      <a:accent4>
        <a:srgbClr val="FFDA29"/>
      </a:accent4>
      <a:accent5>
        <a:srgbClr val="EF3341"/>
      </a:accent5>
      <a:accent6>
        <a:srgbClr val="00A2E0"/>
      </a:accent6>
      <a:hlink>
        <a:srgbClr val="646363"/>
      </a:hlink>
      <a:folHlink>
        <a:srgbClr val="646363"/>
      </a:folHlink>
    </a:clrScheme>
    <a:fontScheme name="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6350">
          <a:noFill/>
        </a:ln>
        <a:effectLst/>
      </a:spPr>
      <a:bodyPr rtlCol="0" anchor="ctr"/>
      <a:lstStyle>
        <a:defPPr marL="171450" indent="-171450" algn="ctr">
          <a:buClr>
            <a:srgbClr val="00B0F0"/>
          </a:buClr>
          <a:buFont typeface="Arial" panose="020B0604020202020204" pitchFamily="34" charset="0"/>
          <a:buChar char="•"/>
          <a:defRPr sz="1200" dirty="0">
            <a:solidFill>
              <a:schemeClr val="accent2"/>
            </a:solidFill>
            <a:latin typeface="Arial 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2"/>
          </a:solidFill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400" dirty="0" smtClean="0">
            <a:solidFill>
              <a:schemeClr val="accent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Wipro_New Template" id="{2AE88C08-073D-4CC4-9E00-70A51C8127D9}" vid="{A4CA8AF7-55CB-42B3-BD30-44794E5177D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Wipro_New Template</Template>
  <TotalTime>19439</TotalTime>
  <Words>957</Words>
  <Application>Microsoft Office PowerPoint</Application>
  <PresentationFormat>On-screen Show (16:9)</PresentationFormat>
  <Paragraphs>137</Paragraphs>
  <Slides>39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Wipro 2017 PPT Theme</vt:lpstr>
      <vt:lpstr>Slide 1</vt:lpstr>
      <vt:lpstr>Agenda</vt:lpstr>
      <vt:lpstr>Slide 3</vt:lpstr>
      <vt:lpstr>Artificial Intelligence</vt:lpstr>
      <vt:lpstr>Artificial Intelligence – General Intelligence – Strong AI – Broad AI</vt:lpstr>
      <vt:lpstr>Artificial Intelligence - Examples of Applied AI – Weak AI – Narrow AI</vt:lpstr>
      <vt:lpstr>Artificial Intelligence - Examples of Applied AI – Weak AI – Narrow AI</vt:lpstr>
      <vt:lpstr>      Artificial Neural Networks and Deep Learning</vt:lpstr>
      <vt:lpstr>Slide 9</vt:lpstr>
      <vt:lpstr>Slide 10</vt:lpstr>
      <vt:lpstr>What is Machine Learning – Tom Mitchell</vt:lpstr>
      <vt:lpstr>Slide 12</vt:lpstr>
      <vt:lpstr> Learning (Training)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The machine learning framework</vt:lpstr>
      <vt:lpstr>What is what in ML</vt:lpstr>
      <vt:lpstr>Machine Learning - Terminology</vt:lpstr>
      <vt:lpstr>Slide 25</vt:lpstr>
      <vt:lpstr>Machine Learning – How it is done?</vt:lpstr>
      <vt:lpstr>Slide 27</vt:lpstr>
      <vt:lpstr>Slide 28</vt:lpstr>
      <vt:lpstr>Supervised Learning</vt:lpstr>
      <vt:lpstr>Slide 30</vt:lpstr>
      <vt:lpstr>Unsupervised  Learning</vt:lpstr>
      <vt:lpstr>Slide 32</vt:lpstr>
      <vt:lpstr>Slide 33</vt:lpstr>
      <vt:lpstr>Semi-Supervised Learning</vt:lpstr>
      <vt:lpstr>Slide 35</vt:lpstr>
      <vt:lpstr>Slide 36</vt:lpstr>
      <vt:lpstr>Reinforcement Learning</vt:lpstr>
      <vt:lpstr>Slide 38</vt:lpstr>
      <vt:lpstr>Slide 39</vt:lpstr>
    </vt:vector>
  </TitlesOfParts>
  <Company>Wipro Limited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Corp_Presentation_Template</dc:subject>
  <dc:creator>Wipro Ltd.</dc:creator>
  <cp:lastModifiedBy>Gururajan</cp:lastModifiedBy>
  <cp:revision>699</cp:revision>
  <dcterms:created xsi:type="dcterms:W3CDTF">2017-04-27T10:03:54Z</dcterms:created>
  <dcterms:modified xsi:type="dcterms:W3CDTF">2021-05-24T06:45:24Z</dcterms:modified>
  <cp:contentStatus>2017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3599e32-523d-45cf-80c8-50d522cc3338_Enabled">
    <vt:lpwstr>True</vt:lpwstr>
  </property>
  <property fmtid="{D5CDD505-2E9C-101B-9397-08002B2CF9AE}" pid="3" name="MSIP_Label_a3599e32-523d-45cf-80c8-50d522cc3338_SiteId">
    <vt:lpwstr>258ac4e4-146a-411e-9dc8-79a9e12fd6da</vt:lpwstr>
  </property>
  <property fmtid="{D5CDD505-2E9C-101B-9397-08002B2CF9AE}" pid="4" name="MSIP_Label_a3599e32-523d-45cf-80c8-50d522cc3338_Ref">
    <vt:lpwstr>https://api.informationprotection.azure.com/api/258ac4e4-146a-411e-9dc8-79a9e12fd6da</vt:lpwstr>
  </property>
  <property fmtid="{D5CDD505-2E9C-101B-9397-08002B2CF9AE}" pid="5" name="MSIP_Label_a3599e32-523d-45cf-80c8-50d522cc3338_Owner">
    <vt:lpwstr>RMEHT@wipro.com</vt:lpwstr>
  </property>
  <property fmtid="{D5CDD505-2E9C-101B-9397-08002B2CF9AE}" pid="6" name="MSIP_Label_a3599e32-523d-45cf-80c8-50d522cc3338_SetDate">
    <vt:lpwstr>2018-06-07T18:33:40.8839032+05:30</vt:lpwstr>
  </property>
  <property fmtid="{D5CDD505-2E9C-101B-9397-08002B2CF9AE}" pid="7" name="MSIP_Label_a3599e32-523d-45cf-80c8-50d522cc3338_Name">
    <vt:lpwstr>Public</vt:lpwstr>
  </property>
  <property fmtid="{D5CDD505-2E9C-101B-9397-08002B2CF9AE}" pid="8" name="MSIP_Label_a3599e32-523d-45cf-80c8-50d522cc3338_Application">
    <vt:lpwstr>Microsoft Azure Information Protection</vt:lpwstr>
  </property>
  <property fmtid="{D5CDD505-2E9C-101B-9397-08002B2CF9AE}" pid="9" name="MSIP_Label_a3599e32-523d-45cf-80c8-50d522cc3338_Extended_MSFT_Method">
    <vt:lpwstr>Manual</vt:lpwstr>
  </property>
  <property fmtid="{D5CDD505-2E9C-101B-9397-08002B2CF9AE}" pid="10" name="Sensitivity">
    <vt:lpwstr>Public</vt:lpwstr>
  </property>
</Properties>
</file>